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13" r:id="rId1"/>
  </p:sldMasterIdLst>
  <p:notesMasterIdLst>
    <p:notesMasterId r:id="rId10"/>
  </p:notesMasterIdLst>
  <p:sldIdLst>
    <p:sldId id="538" r:id="rId2"/>
    <p:sldId id="563" r:id="rId3"/>
    <p:sldId id="551" r:id="rId4"/>
    <p:sldId id="562" r:id="rId5"/>
    <p:sldId id="552" r:id="rId6"/>
    <p:sldId id="554" r:id="rId7"/>
    <p:sldId id="558" r:id="rId8"/>
    <p:sldId id="559" r:id="rId9"/>
  </p:sldIdLst>
  <p:sldSz cx="9144000" cy="6858000" type="screen4x3"/>
  <p:notesSz cx="6807200" cy="99393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  <a:srgbClr val="9999FF"/>
    <a:srgbClr val="FFFF99"/>
    <a:srgbClr val="33CCFF"/>
    <a:srgbClr val="FFCCCC"/>
    <a:srgbClr val="FFCCFF"/>
    <a:srgbClr val="99CCFF"/>
    <a:srgbClr val="99FFCC"/>
    <a:srgbClr val="00FFCC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5" autoAdjust="0"/>
    <p:restoredTop sz="94670" autoAdjust="0"/>
  </p:normalViewPr>
  <p:slideViewPr>
    <p:cSldViewPr>
      <p:cViewPr varScale="1">
        <p:scale>
          <a:sx n="167" d="100"/>
          <a:sy n="167" d="100"/>
        </p:scale>
        <p:origin x="1540" y="8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301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24413940063888059"/>
          <c:y val="1.40271667265711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0" i="0" u="none" strike="noStrike" kern="1200" cap="none" spc="0" normalizeH="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323853136864632"/>
          <c:y val="9.8196764541221879E-2"/>
          <c:w val="0.78354998954364552"/>
          <c:h val="0.73780671931267916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0.37608237531443106"/>
                  <c:y val="-2.475722042424857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1753931575802877E-2"/>
                      <c:h val="3.579779996036251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FCDC-439C-85C5-7053DEE85FDD}"/>
                </c:ext>
              </c:extLst>
            </c:dLbl>
            <c:dLbl>
              <c:idx val="1"/>
              <c:layout>
                <c:manualLayout>
                  <c:x val="0.24888113123811986"/>
                  <c:y val="-1.6553961968208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CDC-439C-85C5-7053DEE85FDD}"/>
                </c:ext>
              </c:extLst>
            </c:dLbl>
            <c:dLbl>
              <c:idx val="2"/>
              <c:layout>
                <c:manualLayout>
                  <c:x val="0.24484222176627371"/>
                  <c:y val="-2.65284207651522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CDC-439C-85C5-7053DEE85FDD}"/>
                </c:ext>
              </c:extLst>
            </c:dLbl>
            <c:dLbl>
              <c:idx val="3"/>
              <c:layout>
                <c:manualLayout>
                  <c:x val="0.18539078042197724"/>
                  <c:y val="-1.30322832942892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CDC-439C-85C5-7053DEE85FDD}"/>
                </c:ext>
              </c:extLst>
            </c:dLbl>
            <c:dLbl>
              <c:idx val="4"/>
              <c:layout>
                <c:manualLayout>
                  <c:x val="0.10448503339319916"/>
                  <c:y val="-6.28461305900943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CDC-439C-85C5-7053DEE85FDD}"/>
                </c:ext>
              </c:extLst>
            </c:dLbl>
            <c:dLbl>
              <c:idx val="5"/>
              <c:layout>
                <c:manualLayout>
                  <c:x val="7.1482754755898326E-2"/>
                  <c:y val="-2.910645107985570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CDC-439C-85C5-7053DEE85FDD}"/>
                </c:ext>
              </c:extLst>
            </c:dLbl>
            <c:dLbl>
              <c:idx val="6"/>
              <c:layout>
                <c:manualLayout>
                  <c:x val="5.8637852133522184E-2"/>
                  <c:y val="-3.60562937254291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CDC-439C-85C5-7053DEE85FDD}"/>
                </c:ext>
              </c:extLst>
            </c:dLbl>
            <c:dLbl>
              <c:idx val="7"/>
              <c:layout>
                <c:manualLayout>
                  <c:x val="3.3796182523914156E-2"/>
                  <c:y val="1.5711307811736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CDC-439C-85C5-7053DEE85FDD}"/>
                </c:ext>
              </c:extLst>
            </c:dLbl>
            <c:dLbl>
              <c:idx val="8"/>
              <c:layout>
                <c:manualLayout>
                  <c:x val="4.9881988725303861E-2"/>
                  <c:y val="-4.28022674442951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CDC-439C-85C5-7053DEE85FDD}"/>
                </c:ext>
              </c:extLst>
            </c:dLbl>
            <c:dLbl>
              <c:idx val="9"/>
              <c:layout>
                <c:manualLayout>
                  <c:x val="5.5824271857070971E-2"/>
                  <c:y val="-3.142234352673935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CDC-439C-85C5-7053DEE85FDD}"/>
                </c:ext>
              </c:extLst>
            </c:dLbl>
            <c:dLbl>
              <c:idx val="10"/>
              <c:layout>
                <c:manualLayout>
                  <c:x val="5.8776006349715457E-2"/>
                  <c:y val="-6.66379950259971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FCDC-439C-85C5-7053DEE85FD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Лист1!$A$2:$A$9</c:f>
              <c:strCache>
                <c:ptCount val="8"/>
                <c:pt idx="0">
                  <c:v>Таджикистан</c:v>
                </c:pt>
                <c:pt idx="1">
                  <c:v>Киргизия</c:v>
                </c:pt>
                <c:pt idx="2">
                  <c:v>Украина</c:v>
                </c:pt>
                <c:pt idx="3">
                  <c:v>Армения</c:v>
                </c:pt>
                <c:pt idx="4">
                  <c:v>Казахстан</c:v>
                </c:pt>
                <c:pt idx="5">
                  <c:v>Азербайджан</c:v>
                </c:pt>
                <c:pt idx="6">
                  <c:v>Узбекистан</c:v>
                </c:pt>
                <c:pt idx="7">
                  <c:v>Молдова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34</c:v>
                </c:pt>
                <c:pt idx="1">
                  <c:v>20.399999999999999</c:v>
                </c:pt>
                <c:pt idx="2">
                  <c:v>20.399999999999999</c:v>
                </c:pt>
                <c:pt idx="3">
                  <c:v>14.2</c:v>
                </c:pt>
                <c:pt idx="4">
                  <c:v>7.5</c:v>
                </c:pt>
                <c:pt idx="5">
                  <c:v>4.8</c:v>
                </c:pt>
                <c:pt idx="6">
                  <c:v>4</c:v>
                </c:pt>
                <c:pt idx="7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FCDC-439C-85C5-7053DEE85F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89764431"/>
        <c:axId val="389742799"/>
        <c:axId val="0"/>
      </c:bar3DChart>
      <c:catAx>
        <c:axId val="38976443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89742799"/>
        <c:crosses val="autoZero"/>
        <c:auto val="1"/>
        <c:lblAlgn val="ctr"/>
        <c:lblOffset val="100"/>
        <c:noMultiLvlLbl val="0"/>
      </c:catAx>
      <c:valAx>
        <c:axId val="38974279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897644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4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9525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C83-4878-98FA-C2D8D7248817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9525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C83-4878-98FA-C2D8D7248817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9525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F355-4F48-BD05-206B8B54CB5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9525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355-4F48-BD05-206B8B54CB5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9525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F355-4F48-BD05-206B8B54CB5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9525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355-4F48-BD05-206B8B54CB59}"/>
              </c:ext>
            </c:extLst>
          </c:dPt>
          <c:dPt>
            <c:idx val="6"/>
            <c:bubble3D val="0"/>
            <c:spPr>
              <a:gradFill>
                <a:gsLst>
                  <a:gs pos="100000">
                    <a:schemeClr val="accent1">
                      <a:lumMod val="60000"/>
                      <a:lumMod val="60000"/>
                      <a:lumOff val="40000"/>
                    </a:schemeClr>
                  </a:gs>
                  <a:gs pos="0">
                    <a:schemeClr val="accent1">
                      <a:lumMod val="60000"/>
                    </a:schemeClr>
                  </a:gs>
                </a:gsLst>
                <a:lin ang="5400000" scaled="0"/>
              </a:gradFill>
              <a:ln w="9525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F355-4F48-BD05-206B8B54CB59}"/>
              </c:ext>
            </c:extLst>
          </c:dPt>
          <c:dPt>
            <c:idx val="7"/>
            <c:bubble3D val="0"/>
            <c:spPr>
              <a:gradFill>
                <a:gsLst>
                  <a:gs pos="100000">
                    <a:schemeClr val="accent2">
                      <a:lumMod val="60000"/>
                      <a:lumMod val="60000"/>
                      <a:lumOff val="40000"/>
                    </a:schemeClr>
                  </a:gs>
                  <a:gs pos="0">
                    <a:schemeClr val="accent2">
                      <a:lumMod val="60000"/>
                    </a:schemeClr>
                  </a:gs>
                </a:gsLst>
                <a:lin ang="5400000" scaled="0"/>
              </a:gradFill>
              <a:ln w="9525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F355-4F48-BD05-206B8B54CB59}"/>
              </c:ext>
            </c:extLst>
          </c:dPt>
          <c:dPt>
            <c:idx val="8"/>
            <c:bubble3D val="0"/>
            <c:spPr>
              <a:gradFill>
                <a:gsLst>
                  <a:gs pos="100000">
                    <a:schemeClr val="accent3">
                      <a:lumMod val="60000"/>
                      <a:lumMod val="60000"/>
                      <a:lumOff val="40000"/>
                    </a:schemeClr>
                  </a:gs>
                  <a:gs pos="0">
                    <a:schemeClr val="accent3">
                      <a:lumMod val="60000"/>
                    </a:schemeClr>
                  </a:gs>
                </a:gsLst>
                <a:lin ang="5400000" scaled="0"/>
              </a:gradFill>
              <a:ln w="9525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355-4F48-BD05-206B8B54CB59}"/>
              </c:ext>
            </c:extLst>
          </c:dPt>
          <c:dPt>
            <c:idx val="9"/>
            <c:bubble3D val="0"/>
            <c:spPr>
              <a:gradFill>
                <a:gsLst>
                  <a:gs pos="100000">
                    <a:schemeClr val="accent4">
                      <a:lumMod val="60000"/>
                      <a:lumMod val="60000"/>
                      <a:lumOff val="40000"/>
                    </a:schemeClr>
                  </a:gs>
                  <a:gs pos="0">
                    <a:schemeClr val="accent4">
                      <a:lumMod val="60000"/>
                    </a:schemeClr>
                  </a:gs>
                </a:gsLst>
                <a:lin ang="5400000" scaled="0"/>
              </a:gradFill>
              <a:ln w="9525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F355-4F48-BD05-206B8B54CB59}"/>
              </c:ext>
            </c:extLst>
          </c:dPt>
          <c:dPt>
            <c:idx val="10"/>
            <c:bubble3D val="0"/>
            <c:spPr>
              <a:gradFill>
                <a:gsLst>
                  <a:gs pos="100000">
                    <a:schemeClr val="accent5">
                      <a:lumMod val="60000"/>
                      <a:lumMod val="60000"/>
                      <a:lumOff val="40000"/>
                    </a:schemeClr>
                  </a:gs>
                  <a:gs pos="0">
                    <a:schemeClr val="accent5">
                      <a:lumMod val="60000"/>
                    </a:schemeClr>
                  </a:gs>
                </a:gsLst>
                <a:lin ang="5400000" scaled="0"/>
              </a:gradFill>
              <a:ln w="9525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355-4F48-BD05-206B8B54CB59}"/>
              </c:ext>
            </c:extLst>
          </c:dPt>
          <c:dLbls>
            <c:dLbl>
              <c:idx val="2"/>
              <c:layout>
                <c:manualLayout>
                  <c:x val="-1.3251638004126001E-17"/>
                  <c:y val="-3.149012171475633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355-4F48-BD05-206B8B54CB59}"/>
                </c:ext>
              </c:extLst>
            </c:dLbl>
            <c:dLbl>
              <c:idx val="3"/>
              <c:layout>
                <c:manualLayout>
                  <c:x val="-2.7467348800952914E-2"/>
                  <c:y val="6.055792637453136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355-4F48-BD05-206B8B54CB59}"/>
                </c:ext>
              </c:extLst>
            </c:dLbl>
            <c:dLbl>
              <c:idx val="4"/>
              <c:layout>
                <c:manualLayout>
                  <c:x val="-3.9032548296090978E-2"/>
                  <c:y val="7.024719459445644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355-4F48-BD05-206B8B54CB59}"/>
                </c:ext>
              </c:extLst>
            </c:dLbl>
            <c:dLbl>
              <c:idx val="5"/>
              <c:layout>
                <c:manualLayout>
                  <c:x val="-4.0478198232983223E-2"/>
                  <c:y val="2.18008534948313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355-4F48-BD05-206B8B54CB59}"/>
                </c:ext>
              </c:extLst>
            </c:dLbl>
            <c:dLbl>
              <c:idx val="6"/>
              <c:layout>
                <c:manualLayout>
                  <c:x val="-4.0478198232983237E-2"/>
                  <c:y val="-9.6891728531118375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295608775709803E-2"/>
                      <c:h val="7.880922708249647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8-F355-4F48-BD05-206B8B54CB59}"/>
                </c:ext>
              </c:extLst>
            </c:dLbl>
            <c:dLbl>
              <c:idx val="7"/>
              <c:layout>
                <c:manualLayout>
                  <c:x val="-4.7706447917444508E-2"/>
                  <c:y val="-5.571329226456889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355-4F48-BD05-206B8B54CB59}"/>
                </c:ext>
              </c:extLst>
            </c:dLbl>
            <c:dLbl>
              <c:idx val="8"/>
              <c:layout>
                <c:manualLayout>
                  <c:x val="1.8793449179599325E-2"/>
                  <c:y val="-3.149012171475633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355-4F48-BD05-206B8B54CB59}"/>
                </c:ext>
              </c:extLst>
            </c:dLbl>
            <c:dLbl>
              <c:idx val="9"/>
              <c:layout>
                <c:manualLayout>
                  <c:x val="3.9032548296090964E-2"/>
                  <c:y val="-2.4223170549812567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355-4F48-BD05-206B8B54CB59}"/>
                </c:ext>
              </c:extLst>
            </c:dLbl>
            <c:dLbl>
              <c:idx val="10"/>
              <c:layout>
                <c:manualLayout>
                  <c:x val="6.2162947286367037E-2"/>
                  <c:y val="7.2669511649437702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355-4F48-BD05-206B8B54CB59}"/>
                </c:ext>
              </c:extLst>
            </c:dLbl>
            <c:spPr>
              <a:solidFill>
                <a:prstClr val="white">
                  <a:alpha val="75000"/>
                </a:prstClr>
              </a:solidFill>
              <a:ln w="9525"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300" b="1" i="0" u="none" strike="noStrike" baseline="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Лист1!$A$2:$A$12</c:f>
              <c:strCache>
                <c:ptCount val="11"/>
                <c:pt idx="0">
                  <c:v>Южно-Сахалинск</c:v>
                </c:pt>
                <c:pt idx="1">
                  <c:v>Анива</c:v>
                </c:pt>
                <c:pt idx="2">
                  <c:v>Долинск</c:v>
                </c:pt>
                <c:pt idx="3">
                  <c:v>Корсаков</c:v>
                </c:pt>
                <c:pt idx="4">
                  <c:v>Курильск</c:v>
                </c:pt>
                <c:pt idx="5">
                  <c:v>Макаров</c:v>
                </c:pt>
                <c:pt idx="6">
                  <c:v>Невельск</c:v>
                </c:pt>
                <c:pt idx="7">
                  <c:v>Ноглики</c:v>
                </c:pt>
                <c:pt idx="8">
                  <c:v>Поронайск</c:v>
                </c:pt>
                <c:pt idx="9">
                  <c:v>Углегорск</c:v>
                </c:pt>
                <c:pt idx="10">
                  <c:v>Холмск</c:v>
                </c:pt>
              </c:strCache>
            </c:strRef>
          </c:cat>
          <c:val>
            <c:numRef>
              <c:f>Лист1!$B$2:$B$12</c:f>
              <c:numCache>
                <c:formatCode>0.0</c:formatCode>
                <c:ptCount val="11"/>
                <c:pt idx="0">
                  <c:v>70.099999999999994</c:v>
                </c:pt>
                <c:pt idx="1">
                  <c:v>0.69444444444444442</c:v>
                </c:pt>
                <c:pt idx="2">
                  <c:v>8.3333333333333339</c:v>
                </c:pt>
                <c:pt idx="3">
                  <c:v>4.8611111111111107</c:v>
                </c:pt>
                <c:pt idx="4">
                  <c:v>2.0833333333333335</c:v>
                </c:pt>
                <c:pt idx="5">
                  <c:v>0.69444444444444442</c:v>
                </c:pt>
                <c:pt idx="6">
                  <c:v>3.4722222222222223</c:v>
                </c:pt>
                <c:pt idx="7">
                  <c:v>0.69444444444444442</c:v>
                </c:pt>
                <c:pt idx="8">
                  <c:v>4.166666666666667</c:v>
                </c:pt>
                <c:pt idx="9">
                  <c:v>4.166666666666667</c:v>
                </c:pt>
                <c:pt idx="10">
                  <c:v>1.3888888888888888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55-4F48-BD05-206B8B54CB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b="1"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2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2.3426268409232672E-2"/>
          <c:w val="1"/>
          <c:h val="0.9721226115791522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explosion val="2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4-CEC7-4EC8-B91A-6C1E1E3AD636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CEC7-4EC8-B91A-6C1E1E3AD636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2-CEC7-4EC8-B91A-6C1E1E3AD636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CEC7-4EC8-B91A-6C1E1E3AD636}"/>
              </c:ext>
            </c:extLst>
          </c:dPt>
          <c:dLbls>
            <c:dLbl>
              <c:idx val="2"/>
              <c:layout>
                <c:manualLayout>
                  <c:x val="0.1002369793186821"/>
                  <c:y val="7.342137638301621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EC7-4EC8-B91A-6C1E1E3AD63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Высшее</c:v>
                </c:pt>
                <c:pt idx="1">
                  <c:v>Среднее профессиональное</c:v>
                </c:pt>
                <c:pt idx="2">
                  <c:v>Студенты</c:v>
                </c:pt>
                <c:pt idx="3">
                  <c:v>Без профессионального образования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46</c:v>
                </c:pt>
                <c:pt idx="1">
                  <c:v>36</c:v>
                </c:pt>
                <c:pt idx="2">
                  <c:v>9</c:v>
                </c:pt>
                <c:pt idx="3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EC7-4EC8-B91A-6C1E1E3AD636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7.8439889819105713E-2"/>
          <c:w val="0.98414780133113999"/>
          <c:h val="0.7402877414160770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EF06-4F75-BE4F-68C34D24E6F3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EF06-4F75-BE4F-68C34D24E6F3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EF06-4F75-BE4F-68C34D24E6F3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6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D122-45AC-9389-94ED7AED4893}"/>
              </c:ext>
            </c:extLst>
          </c:dPt>
          <c:dLbls>
            <c:dLbl>
              <c:idx val="3"/>
              <c:layout>
                <c:manualLayout>
                  <c:x val="0.17054929262040597"/>
                  <c:y val="2.139516899387062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122-45AC-9389-94ED7AED489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Работники социальной сферы</c:v>
                </c:pt>
                <c:pt idx="1">
                  <c:v>Иные квалифицированные специалисты</c:v>
                </c:pt>
                <c:pt idx="2">
                  <c:v>Инженерно-технические работники</c:v>
                </c:pt>
                <c:pt idx="3">
                  <c:v>Квалифицированные рабочие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23</c:v>
                </c:pt>
                <c:pt idx="1">
                  <c:v>29</c:v>
                </c:pt>
                <c:pt idx="2">
                  <c:v>10</c:v>
                </c:pt>
                <c:pt idx="3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22-45AC-9389-94ED7AED4893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607582070740493"/>
          <c:y val="0.69416277939220727"/>
          <c:w val="0.67261813654669134"/>
          <c:h val="0.2569730969127325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86">
  <cs:axisTitle>
    <cs:lnRef idx="0"/>
    <cs:fillRef idx="0"/>
    <cs:effectRef idx="0"/>
    <cs:fontRef idx="major">
      <a:schemeClr val="dk1">
        <a:lumMod val="50000"/>
        <a:lumOff val="50000"/>
      </a:schemeClr>
    </cs:fontRef>
    <cs:defRPr sz="1197"/>
  </cs:axisTitle>
  <cs:categoryAxis>
    <cs:lnRef idx="0"/>
    <cs:fillRef idx="0"/>
    <cs:effectRef idx="0"/>
    <cs:fontRef idx="major">
      <a:schemeClr val="dk1">
        <a:lumMod val="50000"/>
        <a:lumOff val="50000"/>
      </a:schemeClr>
    </cs:fontRef>
    <cs:defRPr sz="1197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31" kern="1200"/>
    <cs:bodyPr lIns="38100" tIns="19050" rIns="38100" bIns="19050">
      <a:spAutoFit/>
    </cs:bodyPr>
  </cs:dataLabel>
  <cs:dataLabelCallout>
    <cs:lnRef idx="0"/>
    <cs:fillRef idx="0"/>
    <cs:effectRef idx="0"/>
    <cs:fontRef idx="major">
      <a:schemeClr val="dk1">
        <a:lumMod val="50000"/>
        <a:lumOff val="50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9525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ajor">
      <a:schemeClr val="dk1">
        <a:lumMod val="50000"/>
        <a:lumOff val="50000"/>
      </a:schemeClr>
    </cs:fontRef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/>
      </a:solidFill>
    </cs:spPr>
  </cs:downBar>
  <cs:dropLine>
    <cs:lnRef idx="0"/>
    <cs:fillRef idx="0"/>
    <cs:effectRef idx="0"/>
    <cs:fontRef idx="minor">
      <a:schemeClr val="dk1"/>
    </cs:fontRef>
  </cs:dropLine>
  <cs:errorBar>
    <cs:lnRef idx="0"/>
    <cs:fillRef idx="0"/>
    <cs:effectRef idx="0"/>
    <cs:fontRef idx="minor">
      <a:schemeClr val="dk1"/>
    </cs:fontRef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  <a:lumOff val="10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</cs:hiLoLine>
  <cs:leaderLine>
    <cs:lnRef idx="0"/>
    <cs:fillRef idx="0"/>
    <cs:effectRef idx="0"/>
    <cs:fontRef idx="minor">
      <a:schemeClr val="dk1"/>
    </cs:fontRef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  <cs:bodyPr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ajor">
      <a:schemeClr val="dk1">
        <a:lumMod val="50000"/>
        <a:lumOff val="50000"/>
      </a:schemeClr>
    </cs:fontRef>
    <cs:defRPr sz="1197"/>
  </cs:seriesAxis>
  <cs:seriesLine>
    <cs:lnRef idx="0"/>
    <cs:fillRef idx="0"/>
    <cs:effectRef idx="0"/>
    <cs:fontRef idx="minor">
      <a:schemeClr val="dk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  <cs:bodyPr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ajor">
      <a:schemeClr val="dk1">
        <a:lumMod val="50000"/>
        <a:lumOff val="50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</cs:spPr>
  </cs:upBar>
  <cs:valueAxis>
    <cs:lnRef idx="0"/>
    <cs:fillRef idx="0"/>
    <cs:effectRef idx="0"/>
    <cs:fontRef idx="major">
      <a:schemeClr val="dk1">
        <a:lumMod val="50000"/>
        <a:lumOff val="50000"/>
      </a:schemeClr>
    </cs:fontRef>
    <cs:defRPr sz="1197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CF411D-F65A-4939-8BE4-2D3E010B394E}" type="doc">
      <dgm:prSet loTypeId="urn:microsoft.com/office/officeart/2005/8/layout/hProcess6" loCatId="process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05D7FFE1-C0F8-4BC4-861A-336B2F4B2963}">
      <dgm:prSet phldrT="[Текст]" custT="1"/>
      <dgm:spPr/>
      <dgm:t>
        <a:bodyPr/>
        <a:lstStyle/>
        <a:p>
          <a:pPr algn="ctr"/>
          <a:r>
            <a:rPr lang="ru-RU" sz="2500" b="1" dirty="0" smtClean="0">
              <a:solidFill>
                <a:schemeClr val="bg1"/>
              </a:solidFill>
            </a:rPr>
            <a:t>122</a:t>
          </a:r>
          <a:r>
            <a:rPr lang="ru-RU" sz="2500" dirty="0" smtClean="0"/>
            <a:t> </a:t>
          </a:r>
          <a:r>
            <a:rPr lang="ru-RU" sz="1600" dirty="0" smtClean="0"/>
            <a:t>чел.</a:t>
          </a:r>
          <a:endParaRPr lang="ru-RU" sz="1600" dirty="0"/>
        </a:p>
      </dgm:t>
    </dgm:pt>
    <dgm:pt modelId="{588F6F6C-CAB4-4037-B766-A480C387B8AF}" type="parTrans" cxnId="{B8D5D93F-8564-4955-BB1C-4C5AE384853E}">
      <dgm:prSet/>
      <dgm:spPr/>
      <dgm:t>
        <a:bodyPr/>
        <a:lstStyle/>
        <a:p>
          <a:endParaRPr lang="ru-RU"/>
        </a:p>
      </dgm:t>
    </dgm:pt>
    <dgm:pt modelId="{950D21AD-5F27-43F6-95F9-C7C5C879B7B4}" type="sibTrans" cxnId="{B8D5D93F-8564-4955-BB1C-4C5AE384853E}">
      <dgm:prSet/>
      <dgm:spPr/>
      <dgm:t>
        <a:bodyPr/>
        <a:lstStyle/>
        <a:p>
          <a:endParaRPr lang="ru-RU"/>
        </a:p>
      </dgm:t>
    </dgm:pt>
    <dgm:pt modelId="{8950DCCE-D2AE-4A62-B5EB-5D495E923841}">
      <dgm:prSet phldrT="[Текст]" custT="1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pPr algn="ctr">
            <a:lnSpc>
              <a:spcPct val="80000"/>
            </a:lnSpc>
          </a:pPr>
          <a:r>
            <a:rPr lang="ru-RU" sz="900" b="1" dirty="0" smtClean="0"/>
            <a:t>Трудоспособные</a:t>
          </a:r>
          <a:endParaRPr lang="ru-RU" sz="900" b="1" dirty="0"/>
        </a:p>
      </dgm:t>
    </dgm:pt>
    <dgm:pt modelId="{53F965A2-9102-4B4A-B204-0F61A3BDEDAA}" type="parTrans" cxnId="{0043E7C4-71AA-4025-A352-FCFFBCB1BB4C}">
      <dgm:prSet/>
      <dgm:spPr/>
      <dgm:t>
        <a:bodyPr/>
        <a:lstStyle/>
        <a:p>
          <a:endParaRPr lang="ru-RU"/>
        </a:p>
      </dgm:t>
    </dgm:pt>
    <dgm:pt modelId="{75DBA5A3-3687-40DE-A49B-DC4E0F623267}" type="sibTrans" cxnId="{0043E7C4-71AA-4025-A352-FCFFBCB1BB4C}">
      <dgm:prSet/>
      <dgm:spPr/>
      <dgm:t>
        <a:bodyPr/>
        <a:lstStyle/>
        <a:p>
          <a:endParaRPr lang="ru-RU"/>
        </a:p>
      </dgm:t>
    </dgm:pt>
    <dgm:pt modelId="{CA48D52C-F5BA-4C77-A9C5-687356038A86}">
      <dgm:prSet phldrT="[Текст]" custT="1"/>
      <dgm:spPr/>
      <dgm:t>
        <a:bodyPr/>
        <a:lstStyle/>
        <a:p>
          <a:r>
            <a:rPr lang="ru-RU" sz="2500" b="1" dirty="0" smtClean="0"/>
            <a:t>112</a:t>
          </a:r>
          <a:r>
            <a:rPr lang="ru-RU" sz="2500" dirty="0" smtClean="0"/>
            <a:t> </a:t>
          </a:r>
          <a:r>
            <a:rPr lang="ru-RU" sz="1600" dirty="0" smtClean="0"/>
            <a:t>чел.</a:t>
          </a:r>
          <a:endParaRPr lang="ru-RU" sz="1600" dirty="0"/>
        </a:p>
      </dgm:t>
    </dgm:pt>
    <dgm:pt modelId="{7B8C2C61-9343-4ECF-B3E7-B268EBFEA0CA}" type="parTrans" cxnId="{F2F417F3-8355-49A0-AB68-95C455BB7FA0}">
      <dgm:prSet/>
      <dgm:spPr/>
      <dgm:t>
        <a:bodyPr/>
        <a:lstStyle/>
        <a:p>
          <a:endParaRPr lang="ru-RU"/>
        </a:p>
      </dgm:t>
    </dgm:pt>
    <dgm:pt modelId="{72311E24-3C77-4679-8CE3-A7E6A8B6A42F}" type="sibTrans" cxnId="{F2F417F3-8355-49A0-AB68-95C455BB7FA0}">
      <dgm:prSet/>
      <dgm:spPr/>
      <dgm:t>
        <a:bodyPr/>
        <a:lstStyle/>
        <a:p>
          <a:endParaRPr lang="ru-RU"/>
        </a:p>
      </dgm:t>
    </dgm:pt>
    <dgm:pt modelId="{2D6E2F6D-13A7-486A-8B33-02F1DBD73340}">
      <dgm:prSet phldrT="[Текст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l"/>
          <a:r>
            <a:rPr lang="ru-RU" sz="900" b="1" dirty="0" smtClean="0"/>
            <a:t>Трудоустроенные</a:t>
          </a:r>
          <a:endParaRPr lang="ru-RU" sz="900" b="1" dirty="0"/>
        </a:p>
      </dgm:t>
    </dgm:pt>
    <dgm:pt modelId="{9FF92035-D94A-4B33-A0F3-55BD9389E017}" type="sibTrans" cxnId="{D2F79739-BE5E-4EE8-8292-3767FEAB7C26}">
      <dgm:prSet/>
      <dgm:spPr/>
      <dgm:t>
        <a:bodyPr/>
        <a:lstStyle/>
        <a:p>
          <a:endParaRPr lang="ru-RU"/>
        </a:p>
      </dgm:t>
    </dgm:pt>
    <dgm:pt modelId="{C941AAFB-2958-4181-9CF8-7E37C6ED753E}" type="parTrans" cxnId="{D2F79739-BE5E-4EE8-8292-3767FEAB7C26}">
      <dgm:prSet/>
      <dgm:spPr/>
      <dgm:t>
        <a:bodyPr/>
        <a:lstStyle/>
        <a:p>
          <a:endParaRPr lang="ru-RU"/>
        </a:p>
      </dgm:t>
    </dgm:pt>
    <dgm:pt modelId="{FE6D4BC4-E999-45BD-816E-B774D3E7422A}" type="pres">
      <dgm:prSet presAssocID="{ACCF411D-F65A-4939-8BE4-2D3E010B394E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8C34DFD-A04B-4F3C-8ECA-03A0FC1804A5}" type="pres">
      <dgm:prSet presAssocID="{05D7FFE1-C0F8-4BC4-861A-336B2F4B2963}" presName="compNode" presStyleCnt="0"/>
      <dgm:spPr/>
      <dgm:t>
        <a:bodyPr/>
        <a:lstStyle/>
        <a:p>
          <a:endParaRPr lang="ru-RU"/>
        </a:p>
      </dgm:t>
    </dgm:pt>
    <dgm:pt modelId="{BB54876B-811E-41E8-BB3A-2CE0BE99DB81}" type="pres">
      <dgm:prSet presAssocID="{05D7FFE1-C0F8-4BC4-861A-336B2F4B2963}" presName="noGeometry" presStyleCnt="0"/>
      <dgm:spPr/>
      <dgm:t>
        <a:bodyPr/>
        <a:lstStyle/>
        <a:p>
          <a:endParaRPr lang="ru-RU"/>
        </a:p>
      </dgm:t>
    </dgm:pt>
    <dgm:pt modelId="{C9FBC075-B6F9-46B1-B907-6159DBC70538}" type="pres">
      <dgm:prSet presAssocID="{05D7FFE1-C0F8-4BC4-861A-336B2F4B2963}" presName="childTextVisible" presStyleLbl="bgAccFollowNode1" presStyleIdx="0" presStyleCnt="2" custScaleX="69441" custScaleY="24551" custLinFactNeighborX="-25675" custLinFactNeighborY="-26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FADD8E-0CDB-4F8F-A960-991BF095CCAD}" type="pres">
      <dgm:prSet presAssocID="{05D7FFE1-C0F8-4BC4-861A-336B2F4B2963}" presName="childTextHidden" presStyleLbl="bgAccFollowNode1" presStyleIdx="0" presStyleCnt="2"/>
      <dgm:spPr/>
      <dgm:t>
        <a:bodyPr/>
        <a:lstStyle/>
        <a:p>
          <a:endParaRPr lang="ru-RU"/>
        </a:p>
      </dgm:t>
    </dgm:pt>
    <dgm:pt modelId="{5E06D001-09F0-435F-87C0-98298552F634}" type="pres">
      <dgm:prSet presAssocID="{05D7FFE1-C0F8-4BC4-861A-336B2F4B2963}" presName="parentText" presStyleLbl="node1" presStyleIdx="0" presStyleCnt="2" custLinFactX="64601" custLinFactNeighborX="100000" custLinFactNeighborY="-436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EB0588-E32E-4005-81DF-6C2DAE93DD45}" type="pres">
      <dgm:prSet presAssocID="{05D7FFE1-C0F8-4BC4-861A-336B2F4B2963}" presName="aSpace" presStyleCnt="0"/>
      <dgm:spPr/>
      <dgm:t>
        <a:bodyPr/>
        <a:lstStyle/>
        <a:p>
          <a:endParaRPr lang="ru-RU"/>
        </a:p>
      </dgm:t>
    </dgm:pt>
    <dgm:pt modelId="{EA9B573C-593B-4286-8064-7E26A9673520}" type="pres">
      <dgm:prSet presAssocID="{CA48D52C-F5BA-4C77-A9C5-687356038A86}" presName="compNode" presStyleCnt="0"/>
      <dgm:spPr/>
      <dgm:t>
        <a:bodyPr/>
        <a:lstStyle/>
        <a:p>
          <a:endParaRPr lang="ru-RU"/>
        </a:p>
      </dgm:t>
    </dgm:pt>
    <dgm:pt modelId="{549CC014-A20D-49F5-80D1-BAAD2AD8F6A6}" type="pres">
      <dgm:prSet presAssocID="{CA48D52C-F5BA-4C77-A9C5-687356038A86}" presName="noGeometry" presStyleCnt="0"/>
      <dgm:spPr/>
      <dgm:t>
        <a:bodyPr/>
        <a:lstStyle/>
        <a:p>
          <a:endParaRPr lang="ru-RU"/>
        </a:p>
      </dgm:t>
    </dgm:pt>
    <dgm:pt modelId="{7621847D-3C97-4322-A64F-1DC3DC452923}" type="pres">
      <dgm:prSet presAssocID="{CA48D52C-F5BA-4C77-A9C5-687356038A86}" presName="childTextVisible" presStyleLbl="bgAccFollowNode1" presStyleIdx="1" presStyleCnt="2" custScaleX="70475" custScaleY="24427" custLinFactNeighborX="-40379" custLinFactNeighborY="-55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7CEE65-CAEF-45AE-AEE2-6C1A0CCDB94E}" type="pres">
      <dgm:prSet presAssocID="{CA48D52C-F5BA-4C77-A9C5-687356038A86}" presName="childTextHidden" presStyleLbl="bgAccFollowNode1" presStyleIdx="1" presStyleCnt="2"/>
      <dgm:spPr/>
      <dgm:t>
        <a:bodyPr/>
        <a:lstStyle/>
        <a:p>
          <a:endParaRPr lang="ru-RU"/>
        </a:p>
      </dgm:t>
    </dgm:pt>
    <dgm:pt modelId="{0DFAD96D-FAD8-4E77-B635-89E0A44F1A43}" type="pres">
      <dgm:prSet presAssocID="{CA48D52C-F5BA-4C77-A9C5-687356038A86}" presName="parentText" presStyleLbl="node1" presStyleIdx="1" presStyleCnt="2" custLinFactX="42155" custLinFactNeighborX="100000" custLinFactNeighborY="-400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043E7C4-71AA-4025-A352-FCFFBCB1BB4C}" srcId="{05D7FFE1-C0F8-4BC4-861A-336B2F4B2963}" destId="{8950DCCE-D2AE-4A62-B5EB-5D495E923841}" srcOrd="0" destOrd="0" parTransId="{53F965A2-9102-4B4A-B204-0F61A3BDEDAA}" sibTransId="{75DBA5A3-3687-40DE-A49B-DC4E0F623267}"/>
    <dgm:cxn modelId="{195CFD2A-D654-4FA7-B779-4B7E8E78C89B}" type="presOf" srcId="{2D6E2F6D-13A7-486A-8B33-02F1DBD73340}" destId="{7E7CEE65-CAEF-45AE-AEE2-6C1A0CCDB94E}" srcOrd="1" destOrd="0" presId="urn:microsoft.com/office/officeart/2005/8/layout/hProcess6"/>
    <dgm:cxn modelId="{D2F79739-BE5E-4EE8-8292-3767FEAB7C26}" srcId="{CA48D52C-F5BA-4C77-A9C5-687356038A86}" destId="{2D6E2F6D-13A7-486A-8B33-02F1DBD73340}" srcOrd="0" destOrd="0" parTransId="{C941AAFB-2958-4181-9CF8-7E37C6ED753E}" sibTransId="{9FF92035-D94A-4B33-A0F3-55BD9389E017}"/>
    <dgm:cxn modelId="{F2F417F3-8355-49A0-AB68-95C455BB7FA0}" srcId="{ACCF411D-F65A-4939-8BE4-2D3E010B394E}" destId="{CA48D52C-F5BA-4C77-A9C5-687356038A86}" srcOrd="1" destOrd="0" parTransId="{7B8C2C61-9343-4ECF-B3E7-B268EBFEA0CA}" sibTransId="{72311E24-3C77-4679-8CE3-A7E6A8B6A42F}"/>
    <dgm:cxn modelId="{9F24DBA1-A4B5-4567-A8AC-911189C631BC}" type="presOf" srcId="{ACCF411D-F65A-4939-8BE4-2D3E010B394E}" destId="{FE6D4BC4-E999-45BD-816E-B774D3E7422A}" srcOrd="0" destOrd="0" presId="urn:microsoft.com/office/officeart/2005/8/layout/hProcess6"/>
    <dgm:cxn modelId="{D84A3382-FF91-4F8E-8EF0-7DCEE21145F9}" type="presOf" srcId="{2D6E2F6D-13A7-486A-8B33-02F1DBD73340}" destId="{7621847D-3C97-4322-A64F-1DC3DC452923}" srcOrd="0" destOrd="0" presId="urn:microsoft.com/office/officeart/2005/8/layout/hProcess6"/>
    <dgm:cxn modelId="{5465FBC6-846F-4887-9A22-99E053F59909}" type="presOf" srcId="{8950DCCE-D2AE-4A62-B5EB-5D495E923841}" destId="{C9FBC075-B6F9-46B1-B907-6159DBC70538}" srcOrd="0" destOrd="0" presId="urn:microsoft.com/office/officeart/2005/8/layout/hProcess6"/>
    <dgm:cxn modelId="{3833596D-E058-4CE4-AF9B-C0507FF739E6}" type="presOf" srcId="{8950DCCE-D2AE-4A62-B5EB-5D495E923841}" destId="{11FADD8E-0CDB-4F8F-A960-991BF095CCAD}" srcOrd="1" destOrd="0" presId="urn:microsoft.com/office/officeart/2005/8/layout/hProcess6"/>
    <dgm:cxn modelId="{10FB81BD-804B-4B62-B87F-28394BCB5355}" type="presOf" srcId="{CA48D52C-F5BA-4C77-A9C5-687356038A86}" destId="{0DFAD96D-FAD8-4E77-B635-89E0A44F1A43}" srcOrd="0" destOrd="0" presId="urn:microsoft.com/office/officeart/2005/8/layout/hProcess6"/>
    <dgm:cxn modelId="{B11B8694-6035-4583-9FF9-2A378E9FCE9E}" type="presOf" srcId="{05D7FFE1-C0F8-4BC4-861A-336B2F4B2963}" destId="{5E06D001-09F0-435F-87C0-98298552F634}" srcOrd="0" destOrd="0" presId="urn:microsoft.com/office/officeart/2005/8/layout/hProcess6"/>
    <dgm:cxn modelId="{B8D5D93F-8564-4955-BB1C-4C5AE384853E}" srcId="{ACCF411D-F65A-4939-8BE4-2D3E010B394E}" destId="{05D7FFE1-C0F8-4BC4-861A-336B2F4B2963}" srcOrd="0" destOrd="0" parTransId="{588F6F6C-CAB4-4037-B766-A480C387B8AF}" sibTransId="{950D21AD-5F27-43F6-95F9-C7C5C879B7B4}"/>
    <dgm:cxn modelId="{D28A52B2-4002-4A68-874D-CB1A0D575E4D}" type="presParOf" srcId="{FE6D4BC4-E999-45BD-816E-B774D3E7422A}" destId="{78C34DFD-A04B-4F3C-8ECA-03A0FC1804A5}" srcOrd="0" destOrd="0" presId="urn:microsoft.com/office/officeart/2005/8/layout/hProcess6"/>
    <dgm:cxn modelId="{ECFB8E31-01F8-4B3B-8292-2DEE34581437}" type="presParOf" srcId="{78C34DFD-A04B-4F3C-8ECA-03A0FC1804A5}" destId="{BB54876B-811E-41E8-BB3A-2CE0BE99DB81}" srcOrd="0" destOrd="0" presId="urn:microsoft.com/office/officeart/2005/8/layout/hProcess6"/>
    <dgm:cxn modelId="{83F8E738-44AA-46A7-9065-08F53ADE936A}" type="presParOf" srcId="{78C34DFD-A04B-4F3C-8ECA-03A0FC1804A5}" destId="{C9FBC075-B6F9-46B1-B907-6159DBC70538}" srcOrd="1" destOrd="0" presId="urn:microsoft.com/office/officeart/2005/8/layout/hProcess6"/>
    <dgm:cxn modelId="{65C9D0FA-6F08-48FA-85FF-BAF0A10323CF}" type="presParOf" srcId="{78C34DFD-A04B-4F3C-8ECA-03A0FC1804A5}" destId="{11FADD8E-0CDB-4F8F-A960-991BF095CCAD}" srcOrd="2" destOrd="0" presId="urn:microsoft.com/office/officeart/2005/8/layout/hProcess6"/>
    <dgm:cxn modelId="{993EA5A4-9A32-4EE5-BB33-5B476BDF591F}" type="presParOf" srcId="{78C34DFD-A04B-4F3C-8ECA-03A0FC1804A5}" destId="{5E06D001-09F0-435F-87C0-98298552F634}" srcOrd="3" destOrd="0" presId="urn:microsoft.com/office/officeart/2005/8/layout/hProcess6"/>
    <dgm:cxn modelId="{1ED7EF79-CDBB-4178-893F-2404A48B7A14}" type="presParOf" srcId="{FE6D4BC4-E999-45BD-816E-B774D3E7422A}" destId="{B4EB0588-E32E-4005-81DF-6C2DAE93DD45}" srcOrd="1" destOrd="0" presId="urn:microsoft.com/office/officeart/2005/8/layout/hProcess6"/>
    <dgm:cxn modelId="{16AD8EA8-8D54-428F-BF75-D7E12887AEB9}" type="presParOf" srcId="{FE6D4BC4-E999-45BD-816E-B774D3E7422A}" destId="{EA9B573C-593B-4286-8064-7E26A9673520}" srcOrd="2" destOrd="0" presId="urn:microsoft.com/office/officeart/2005/8/layout/hProcess6"/>
    <dgm:cxn modelId="{09583D8C-F47B-4F95-9045-8477AE407585}" type="presParOf" srcId="{EA9B573C-593B-4286-8064-7E26A9673520}" destId="{549CC014-A20D-49F5-80D1-BAAD2AD8F6A6}" srcOrd="0" destOrd="0" presId="urn:microsoft.com/office/officeart/2005/8/layout/hProcess6"/>
    <dgm:cxn modelId="{0F60CC19-F865-4B52-B10C-56DF68555968}" type="presParOf" srcId="{EA9B573C-593B-4286-8064-7E26A9673520}" destId="{7621847D-3C97-4322-A64F-1DC3DC452923}" srcOrd="1" destOrd="0" presId="urn:microsoft.com/office/officeart/2005/8/layout/hProcess6"/>
    <dgm:cxn modelId="{983BE31E-6326-4C0B-9CCB-9D18642D3D5C}" type="presParOf" srcId="{EA9B573C-593B-4286-8064-7E26A9673520}" destId="{7E7CEE65-CAEF-45AE-AEE2-6C1A0CCDB94E}" srcOrd="2" destOrd="0" presId="urn:microsoft.com/office/officeart/2005/8/layout/hProcess6"/>
    <dgm:cxn modelId="{855DFE0B-8AC0-40C9-9C13-EC6C1930CC24}" type="presParOf" srcId="{EA9B573C-593B-4286-8064-7E26A9673520}" destId="{0DFAD96D-FAD8-4E77-B635-89E0A44F1A43}" srcOrd="3" destOrd="0" presId="urn:microsoft.com/office/officeart/2005/8/layout/hProcess6"/>
  </dgm:cxnLst>
  <dgm:bg>
    <a:effectLst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983484E-1D39-4C84-AE21-227EBA4F74BF}" type="doc">
      <dgm:prSet loTypeId="urn:microsoft.com/office/officeart/2008/layout/HexagonCluster" loCatId="picture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E19C0F90-257F-444B-BB9B-69A146BCC3DF}">
      <dgm:prSet phldrT="[Текст]" custT="1"/>
      <dgm:spPr/>
      <dgm:t>
        <a:bodyPr/>
        <a:lstStyle/>
        <a:p>
          <a:r>
            <a:rPr lang="ru-RU" sz="1400" b="1" dirty="0" smtClean="0"/>
            <a:t>Профессиональное обучение </a:t>
          </a:r>
        </a:p>
        <a:p>
          <a:r>
            <a:rPr lang="ru-RU" sz="2800" b="1" dirty="0" smtClean="0">
              <a:solidFill>
                <a:schemeClr val="tx1"/>
              </a:solidFill>
            </a:rPr>
            <a:t>18</a:t>
          </a:r>
          <a:r>
            <a:rPr lang="ru-RU" sz="1400" b="1" dirty="0" smtClean="0"/>
            <a:t> </a:t>
          </a:r>
          <a:r>
            <a:rPr lang="ru-RU" sz="1400" b="1" dirty="0" smtClean="0">
              <a:solidFill>
                <a:schemeClr val="tx1"/>
              </a:solidFill>
            </a:rPr>
            <a:t>чел.</a:t>
          </a:r>
          <a:endParaRPr lang="ru-RU" sz="1400" b="1" dirty="0">
            <a:solidFill>
              <a:schemeClr val="tx1"/>
            </a:solidFill>
          </a:endParaRPr>
        </a:p>
      </dgm:t>
    </dgm:pt>
    <dgm:pt modelId="{8FE3AC7A-6E3F-43D6-91ED-D72257D7D33D}" type="parTrans" cxnId="{8A3E6292-CBFD-491A-8B2B-1D4C490A886E}">
      <dgm:prSet/>
      <dgm:spPr/>
      <dgm:t>
        <a:bodyPr/>
        <a:lstStyle/>
        <a:p>
          <a:endParaRPr lang="ru-RU"/>
        </a:p>
      </dgm:t>
    </dgm:pt>
    <dgm:pt modelId="{5198C240-EC03-4E98-9910-99DD5E870274}" type="sibTrans" cxnId="{8A3E6292-CBFD-491A-8B2B-1D4C490A886E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ru-RU"/>
        </a:p>
      </dgm:t>
    </dgm:pt>
    <dgm:pt modelId="{720E198C-D8AE-4F85-B222-64C56E4C02F3}">
      <dgm:prSet phldrT="[Текст]" custT="1"/>
      <dgm:spPr/>
      <dgm:t>
        <a:bodyPr/>
        <a:lstStyle/>
        <a:p>
          <a:r>
            <a:rPr lang="ru-RU" sz="1400" b="1" dirty="0" smtClean="0"/>
            <a:t>Медицинское освидетельствование  </a:t>
          </a:r>
        </a:p>
        <a:p>
          <a:r>
            <a:rPr lang="ru-RU" sz="2800" b="1" dirty="0" smtClean="0">
              <a:solidFill>
                <a:schemeClr val="tx1"/>
              </a:solidFill>
            </a:rPr>
            <a:t>47</a:t>
          </a:r>
          <a:r>
            <a:rPr lang="ru-RU" sz="1400" b="1" dirty="0" smtClean="0">
              <a:solidFill>
                <a:schemeClr val="tx1"/>
              </a:solidFill>
            </a:rPr>
            <a:t> чел.</a:t>
          </a:r>
          <a:endParaRPr lang="ru-RU" sz="1400" b="1" dirty="0">
            <a:solidFill>
              <a:schemeClr val="tx1"/>
            </a:solidFill>
          </a:endParaRPr>
        </a:p>
      </dgm:t>
    </dgm:pt>
    <dgm:pt modelId="{F8D1E9A1-5081-4619-A8B5-A4279103F02E}" type="parTrans" cxnId="{12BF1792-A1A5-4817-9F70-A7ABCF98B407}">
      <dgm:prSet/>
      <dgm:spPr/>
      <dgm:t>
        <a:bodyPr/>
        <a:lstStyle/>
        <a:p>
          <a:endParaRPr lang="ru-RU"/>
        </a:p>
      </dgm:t>
    </dgm:pt>
    <dgm:pt modelId="{F25CB288-714B-4780-8755-E2415263E232}" type="sibTrans" cxnId="{12BF1792-A1A5-4817-9F70-A7ABCF98B407}">
      <dgm:prSet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ru-RU"/>
        </a:p>
      </dgm:t>
    </dgm:pt>
    <dgm:pt modelId="{864A2AF6-8AE8-424F-B116-CEA441586A48}">
      <dgm:prSet phldrT="[Текст]" custT="1"/>
      <dgm:spPr/>
      <dgm:t>
        <a:bodyPr/>
        <a:lstStyle/>
        <a:p>
          <a:r>
            <a:rPr lang="ru-RU" sz="1400" b="1" dirty="0" smtClean="0"/>
            <a:t>Компенсация расходов на временное размещение не более 6 месяцев  </a:t>
          </a:r>
        </a:p>
        <a:p>
          <a:r>
            <a:rPr lang="ru-RU" sz="2800" b="1" dirty="0" smtClean="0"/>
            <a:t>24 </a:t>
          </a:r>
          <a:r>
            <a:rPr lang="ru-RU" sz="1400" b="1" dirty="0" smtClean="0">
              <a:solidFill>
                <a:schemeClr val="tx1"/>
              </a:solidFill>
            </a:rPr>
            <a:t>семьи </a:t>
          </a:r>
        </a:p>
        <a:p>
          <a:r>
            <a:rPr lang="ru-RU" sz="1400" b="1" dirty="0" smtClean="0">
              <a:solidFill>
                <a:schemeClr val="tx1"/>
              </a:solidFill>
            </a:rPr>
            <a:t>(56 чел)</a:t>
          </a:r>
          <a:endParaRPr lang="ru-RU" sz="1400" b="1" dirty="0">
            <a:solidFill>
              <a:schemeClr val="tx1"/>
            </a:solidFill>
          </a:endParaRPr>
        </a:p>
      </dgm:t>
    </dgm:pt>
    <dgm:pt modelId="{C7B75367-6B72-47EB-B31A-379D6B02DD24}" type="parTrans" cxnId="{16F0DBB7-F802-4DE1-A8B8-36A6AB84D3D4}">
      <dgm:prSet/>
      <dgm:spPr/>
      <dgm:t>
        <a:bodyPr/>
        <a:lstStyle/>
        <a:p>
          <a:endParaRPr lang="ru-RU"/>
        </a:p>
      </dgm:t>
    </dgm:pt>
    <dgm:pt modelId="{76451422-4CE3-4895-91DB-53670A508AB1}" type="sibTrans" cxnId="{16F0DBB7-F802-4DE1-A8B8-36A6AB84D3D4}">
      <dgm:prSet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ru-RU"/>
        </a:p>
      </dgm:t>
    </dgm:pt>
    <dgm:pt modelId="{72EBAEBC-3939-48CB-A72D-2F4691D78093}" type="pres">
      <dgm:prSet presAssocID="{0983484E-1D39-4C84-AE21-227EBA4F74BF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ru-RU"/>
        </a:p>
      </dgm:t>
    </dgm:pt>
    <dgm:pt modelId="{167CE736-6705-4090-ADA3-198C0764E094}" type="pres">
      <dgm:prSet presAssocID="{E19C0F90-257F-444B-BB9B-69A146BCC3DF}" presName="text1" presStyleCnt="0"/>
      <dgm:spPr/>
      <dgm:t>
        <a:bodyPr/>
        <a:lstStyle/>
        <a:p>
          <a:endParaRPr lang="ru-RU"/>
        </a:p>
      </dgm:t>
    </dgm:pt>
    <dgm:pt modelId="{FECF4F1D-86DC-421F-AB01-B6373167871A}" type="pres">
      <dgm:prSet presAssocID="{E19C0F90-257F-444B-BB9B-69A146BCC3DF}" presName="textRepeatNode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9F8DE6-E4AD-4ED8-BCD7-F2FBCB9E3035}" type="pres">
      <dgm:prSet presAssocID="{E19C0F90-257F-444B-BB9B-69A146BCC3DF}" presName="textaccent1" presStyleCnt="0"/>
      <dgm:spPr/>
      <dgm:t>
        <a:bodyPr/>
        <a:lstStyle/>
        <a:p>
          <a:endParaRPr lang="ru-RU"/>
        </a:p>
      </dgm:t>
    </dgm:pt>
    <dgm:pt modelId="{4D6B1275-7FF7-4AE2-8496-FB293E5E2DC0}" type="pres">
      <dgm:prSet presAssocID="{E19C0F90-257F-444B-BB9B-69A146BCC3DF}" presName="accentRepeatNode" presStyleLbl="solidAlignAcc1" presStyleIdx="0" presStyleCnt="6"/>
      <dgm:spPr/>
      <dgm:t>
        <a:bodyPr/>
        <a:lstStyle/>
        <a:p>
          <a:endParaRPr lang="ru-RU"/>
        </a:p>
      </dgm:t>
    </dgm:pt>
    <dgm:pt modelId="{3EE9FDD3-BF63-4824-B0AC-D1C8249412C7}" type="pres">
      <dgm:prSet presAssocID="{5198C240-EC03-4E98-9910-99DD5E870274}" presName="image1" presStyleCnt="0"/>
      <dgm:spPr/>
      <dgm:t>
        <a:bodyPr/>
        <a:lstStyle/>
        <a:p>
          <a:endParaRPr lang="ru-RU"/>
        </a:p>
      </dgm:t>
    </dgm:pt>
    <dgm:pt modelId="{1D5CE982-4E7C-4366-BAD4-86643B423DF5}" type="pres">
      <dgm:prSet presAssocID="{5198C240-EC03-4E98-9910-99DD5E870274}" presName="imageRepeatNode" presStyleLbl="alignAcc1" presStyleIdx="0" presStyleCnt="3"/>
      <dgm:spPr/>
      <dgm:t>
        <a:bodyPr/>
        <a:lstStyle/>
        <a:p>
          <a:endParaRPr lang="ru-RU"/>
        </a:p>
      </dgm:t>
    </dgm:pt>
    <dgm:pt modelId="{A9E71659-9476-423B-B1BD-4FAB2D769345}" type="pres">
      <dgm:prSet presAssocID="{5198C240-EC03-4E98-9910-99DD5E870274}" presName="imageaccent1" presStyleCnt="0"/>
      <dgm:spPr/>
      <dgm:t>
        <a:bodyPr/>
        <a:lstStyle/>
        <a:p>
          <a:endParaRPr lang="ru-RU"/>
        </a:p>
      </dgm:t>
    </dgm:pt>
    <dgm:pt modelId="{A2CD649F-D06D-4CBD-98C1-BA0D6FE476A0}" type="pres">
      <dgm:prSet presAssocID="{5198C240-EC03-4E98-9910-99DD5E870274}" presName="accentRepeatNode" presStyleLbl="solidAlignAcc1" presStyleIdx="1" presStyleCnt="6"/>
      <dgm:spPr/>
      <dgm:t>
        <a:bodyPr/>
        <a:lstStyle/>
        <a:p>
          <a:endParaRPr lang="ru-RU"/>
        </a:p>
      </dgm:t>
    </dgm:pt>
    <dgm:pt modelId="{3E85FC07-52E9-405C-A021-B38BE059C603}" type="pres">
      <dgm:prSet presAssocID="{720E198C-D8AE-4F85-B222-64C56E4C02F3}" presName="text2" presStyleCnt="0"/>
      <dgm:spPr/>
      <dgm:t>
        <a:bodyPr/>
        <a:lstStyle/>
        <a:p>
          <a:endParaRPr lang="ru-RU"/>
        </a:p>
      </dgm:t>
    </dgm:pt>
    <dgm:pt modelId="{55E6F256-32A4-4A52-ABB2-798F1FA61A58}" type="pres">
      <dgm:prSet presAssocID="{720E198C-D8AE-4F85-B222-64C56E4C02F3}" presName="textRepeatNode" presStyleLbl="alignNode1" presStyleIdx="1" presStyleCnt="3" custScaleX="112607" custScaleY="1107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737966-A1C3-485D-93FD-1F7EAEA4EF41}" type="pres">
      <dgm:prSet presAssocID="{720E198C-D8AE-4F85-B222-64C56E4C02F3}" presName="textaccent2" presStyleCnt="0"/>
      <dgm:spPr/>
      <dgm:t>
        <a:bodyPr/>
        <a:lstStyle/>
        <a:p>
          <a:endParaRPr lang="ru-RU"/>
        </a:p>
      </dgm:t>
    </dgm:pt>
    <dgm:pt modelId="{36AEC486-AD22-40B1-843A-EF25571F7312}" type="pres">
      <dgm:prSet presAssocID="{720E198C-D8AE-4F85-B222-64C56E4C02F3}" presName="accentRepeatNode" presStyleLbl="solidAlignAcc1" presStyleIdx="2" presStyleCnt="6"/>
      <dgm:spPr/>
      <dgm:t>
        <a:bodyPr/>
        <a:lstStyle/>
        <a:p>
          <a:endParaRPr lang="ru-RU"/>
        </a:p>
      </dgm:t>
    </dgm:pt>
    <dgm:pt modelId="{57F5E703-E866-476B-BBCE-A78BFBD722B7}" type="pres">
      <dgm:prSet presAssocID="{F25CB288-714B-4780-8755-E2415263E232}" presName="image2" presStyleCnt="0"/>
      <dgm:spPr/>
      <dgm:t>
        <a:bodyPr/>
        <a:lstStyle/>
        <a:p>
          <a:endParaRPr lang="ru-RU"/>
        </a:p>
      </dgm:t>
    </dgm:pt>
    <dgm:pt modelId="{F6FC1BE9-DB94-4A0D-92F3-0BB1CB2182A3}" type="pres">
      <dgm:prSet presAssocID="{F25CB288-714B-4780-8755-E2415263E232}" presName="imageRepeatNode" presStyleLbl="alignAcc1" presStyleIdx="1" presStyleCnt="3" custLinFactNeighborX="1299" custLinFactNeighborY="996"/>
      <dgm:spPr/>
      <dgm:t>
        <a:bodyPr/>
        <a:lstStyle/>
        <a:p>
          <a:endParaRPr lang="ru-RU"/>
        </a:p>
      </dgm:t>
    </dgm:pt>
    <dgm:pt modelId="{B9941A2E-E9F0-4339-8356-C032AA5098FB}" type="pres">
      <dgm:prSet presAssocID="{F25CB288-714B-4780-8755-E2415263E232}" presName="imageaccent2" presStyleCnt="0"/>
      <dgm:spPr/>
      <dgm:t>
        <a:bodyPr/>
        <a:lstStyle/>
        <a:p>
          <a:endParaRPr lang="ru-RU"/>
        </a:p>
      </dgm:t>
    </dgm:pt>
    <dgm:pt modelId="{474205D1-FDAD-4936-A6F2-FE2ECC69E862}" type="pres">
      <dgm:prSet presAssocID="{F25CB288-714B-4780-8755-E2415263E232}" presName="accentRepeatNode" presStyleLbl="solidAlignAcc1" presStyleIdx="3" presStyleCnt="6"/>
      <dgm:spPr/>
      <dgm:t>
        <a:bodyPr/>
        <a:lstStyle/>
        <a:p>
          <a:endParaRPr lang="ru-RU"/>
        </a:p>
      </dgm:t>
    </dgm:pt>
    <dgm:pt modelId="{1E70B111-24BB-4292-BBAB-F669A3DD682D}" type="pres">
      <dgm:prSet presAssocID="{864A2AF6-8AE8-424F-B116-CEA441586A48}" presName="text3" presStyleCnt="0"/>
      <dgm:spPr/>
      <dgm:t>
        <a:bodyPr/>
        <a:lstStyle/>
        <a:p>
          <a:endParaRPr lang="ru-RU"/>
        </a:p>
      </dgm:t>
    </dgm:pt>
    <dgm:pt modelId="{3DE8E51A-F686-4CDF-8C7B-2089C9772800}" type="pres">
      <dgm:prSet presAssocID="{864A2AF6-8AE8-424F-B116-CEA441586A48}" presName="textRepeatNode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CD4716-3D97-4116-A27D-FD82C05D2CE3}" type="pres">
      <dgm:prSet presAssocID="{864A2AF6-8AE8-424F-B116-CEA441586A48}" presName="textaccent3" presStyleCnt="0"/>
      <dgm:spPr/>
      <dgm:t>
        <a:bodyPr/>
        <a:lstStyle/>
        <a:p>
          <a:endParaRPr lang="ru-RU"/>
        </a:p>
      </dgm:t>
    </dgm:pt>
    <dgm:pt modelId="{0B9F2E3D-2CDD-4463-968A-382E2AE24BB9}" type="pres">
      <dgm:prSet presAssocID="{864A2AF6-8AE8-424F-B116-CEA441586A48}" presName="accentRepeatNode" presStyleLbl="solidAlignAcc1" presStyleIdx="4" presStyleCnt="6"/>
      <dgm:spPr/>
      <dgm:t>
        <a:bodyPr/>
        <a:lstStyle/>
        <a:p>
          <a:endParaRPr lang="ru-RU"/>
        </a:p>
      </dgm:t>
    </dgm:pt>
    <dgm:pt modelId="{66B2C3AB-BDEA-4261-AF49-CDF41DB754B5}" type="pres">
      <dgm:prSet presAssocID="{76451422-4CE3-4895-91DB-53670A508AB1}" presName="image3" presStyleCnt="0"/>
      <dgm:spPr/>
      <dgm:t>
        <a:bodyPr/>
        <a:lstStyle/>
        <a:p>
          <a:endParaRPr lang="ru-RU"/>
        </a:p>
      </dgm:t>
    </dgm:pt>
    <dgm:pt modelId="{04494CA7-1935-472B-913F-6E2FAEF34804}" type="pres">
      <dgm:prSet presAssocID="{76451422-4CE3-4895-91DB-53670A508AB1}" presName="imageRepeatNode" presStyleLbl="alignAcc1" presStyleIdx="2" presStyleCnt="3"/>
      <dgm:spPr/>
      <dgm:t>
        <a:bodyPr/>
        <a:lstStyle/>
        <a:p>
          <a:endParaRPr lang="ru-RU"/>
        </a:p>
      </dgm:t>
    </dgm:pt>
    <dgm:pt modelId="{81EDCD34-3993-4A0D-8E1C-D78AB022EF40}" type="pres">
      <dgm:prSet presAssocID="{76451422-4CE3-4895-91DB-53670A508AB1}" presName="imageaccent3" presStyleCnt="0"/>
      <dgm:spPr/>
      <dgm:t>
        <a:bodyPr/>
        <a:lstStyle/>
        <a:p>
          <a:endParaRPr lang="ru-RU"/>
        </a:p>
      </dgm:t>
    </dgm:pt>
    <dgm:pt modelId="{2FB1C77E-CFCB-4FB6-9979-D9DA2F7D6F10}" type="pres">
      <dgm:prSet presAssocID="{76451422-4CE3-4895-91DB-53670A508AB1}" presName="accentRepeatNode" presStyleLbl="solidAlignAcc1" presStyleIdx="5" presStyleCnt="6"/>
      <dgm:spPr/>
      <dgm:t>
        <a:bodyPr/>
        <a:lstStyle/>
        <a:p>
          <a:endParaRPr lang="ru-RU"/>
        </a:p>
      </dgm:t>
    </dgm:pt>
  </dgm:ptLst>
  <dgm:cxnLst>
    <dgm:cxn modelId="{625EC7A1-304A-4431-9E8C-7E2794D2BB72}" type="presOf" srcId="{0983484E-1D39-4C84-AE21-227EBA4F74BF}" destId="{72EBAEBC-3939-48CB-A72D-2F4691D78093}" srcOrd="0" destOrd="0" presId="urn:microsoft.com/office/officeart/2008/layout/HexagonCluster"/>
    <dgm:cxn modelId="{31A8D196-31EE-4654-A51D-5944C614A1AE}" type="presOf" srcId="{76451422-4CE3-4895-91DB-53670A508AB1}" destId="{04494CA7-1935-472B-913F-6E2FAEF34804}" srcOrd="0" destOrd="0" presId="urn:microsoft.com/office/officeart/2008/layout/HexagonCluster"/>
    <dgm:cxn modelId="{16F0DBB7-F802-4DE1-A8B8-36A6AB84D3D4}" srcId="{0983484E-1D39-4C84-AE21-227EBA4F74BF}" destId="{864A2AF6-8AE8-424F-B116-CEA441586A48}" srcOrd="2" destOrd="0" parTransId="{C7B75367-6B72-47EB-B31A-379D6B02DD24}" sibTransId="{76451422-4CE3-4895-91DB-53670A508AB1}"/>
    <dgm:cxn modelId="{624BFF42-B496-4F3B-B14A-CB1105EA1563}" type="presOf" srcId="{720E198C-D8AE-4F85-B222-64C56E4C02F3}" destId="{55E6F256-32A4-4A52-ABB2-798F1FA61A58}" srcOrd="0" destOrd="0" presId="urn:microsoft.com/office/officeart/2008/layout/HexagonCluster"/>
    <dgm:cxn modelId="{CCAFB974-08E6-4FF2-8B56-56BA401260E8}" type="presOf" srcId="{F25CB288-714B-4780-8755-E2415263E232}" destId="{F6FC1BE9-DB94-4A0D-92F3-0BB1CB2182A3}" srcOrd="0" destOrd="0" presId="urn:microsoft.com/office/officeart/2008/layout/HexagonCluster"/>
    <dgm:cxn modelId="{7DF254B7-FE98-4D41-98EF-97B44643FDD0}" type="presOf" srcId="{5198C240-EC03-4E98-9910-99DD5E870274}" destId="{1D5CE982-4E7C-4366-BAD4-86643B423DF5}" srcOrd="0" destOrd="0" presId="urn:microsoft.com/office/officeart/2008/layout/HexagonCluster"/>
    <dgm:cxn modelId="{74CE61EF-FB04-42A4-90F5-1B4D1A7AEFF7}" type="presOf" srcId="{864A2AF6-8AE8-424F-B116-CEA441586A48}" destId="{3DE8E51A-F686-4CDF-8C7B-2089C9772800}" srcOrd="0" destOrd="0" presId="urn:microsoft.com/office/officeart/2008/layout/HexagonCluster"/>
    <dgm:cxn modelId="{12BF1792-A1A5-4817-9F70-A7ABCF98B407}" srcId="{0983484E-1D39-4C84-AE21-227EBA4F74BF}" destId="{720E198C-D8AE-4F85-B222-64C56E4C02F3}" srcOrd="1" destOrd="0" parTransId="{F8D1E9A1-5081-4619-A8B5-A4279103F02E}" sibTransId="{F25CB288-714B-4780-8755-E2415263E232}"/>
    <dgm:cxn modelId="{8A3E6292-CBFD-491A-8B2B-1D4C490A886E}" srcId="{0983484E-1D39-4C84-AE21-227EBA4F74BF}" destId="{E19C0F90-257F-444B-BB9B-69A146BCC3DF}" srcOrd="0" destOrd="0" parTransId="{8FE3AC7A-6E3F-43D6-91ED-D72257D7D33D}" sibTransId="{5198C240-EC03-4E98-9910-99DD5E870274}"/>
    <dgm:cxn modelId="{C76A838B-7E53-41F1-81BC-1A452E6F46F0}" type="presOf" srcId="{E19C0F90-257F-444B-BB9B-69A146BCC3DF}" destId="{FECF4F1D-86DC-421F-AB01-B6373167871A}" srcOrd="0" destOrd="0" presId="urn:microsoft.com/office/officeart/2008/layout/HexagonCluster"/>
    <dgm:cxn modelId="{DE40815C-C0DB-4A1E-954F-555FF9319384}" type="presParOf" srcId="{72EBAEBC-3939-48CB-A72D-2F4691D78093}" destId="{167CE736-6705-4090-ADA3-198C0764E094}" srcOrd="0" destOrd="0" presId="urn:microsoft.com/office/officeart/2008/layout/HexagonCluster"/>
    <dgm:cxn modelId="{B7A57BD3-00FC-4CE2-9F63-DC01F4A32464}" type="presParOf" srcId="{167CE736-6705-4090-ADA3-198C0764E094}" destId="{FECF4F1D-86DC-421F-AB01-B6373167871A}" srcOrd="0" destOrd="0" presId="urn:microsoft.com/office/officeart/2008/layout/HexagonCluster"/>
    <dgm:cxn modelId="{C630775B-C12E-48B9-B343-CDF2DDC55FDC}" type="presParOf" srcId="{72EBAEBC-3939-48CB-A72D-2F4691D78093}" destId="{EC9F8DE6-E4AD-4ED8-BCD7-F2FBCB9E3035}" srcOrd="1" destOrd="0" presId="urn:microsoft.com/office/officeart/2008/layout/HexagonCluster"/>
    <dgm:cxn modelId="{DF51158F-B846-4715-8B8F-E2B344134590}" type="presParOf" srcId="{EC9F8DE6-E4AD-4ED8-BCD7-F2FBCB9E3035}" destId="{4D6B1275-7FF7-4AE2-8496-FB293E5E2DC0}" srcOrd="0" destOrd="0" presId="urn:microsoft.com/office/officeart/2008/layout/HexagonCluster"/>
    <dgm:cxn modelId="{5E29CD34-769B-4076-A9FD-371F88074D5D}" type="presParOf" srcId="{72EBAEBC-3939-48CB-A72D-2F4691D78093}" destId="{3EE9FDD3-BF63-4824-B0AC-D1C8249412C7}" srcOrd="2" destOrd="0" presId="urn:microsoft.com/office/officeart/2008/layout/HexagonCluster"/>
    <dgm:cxn modelId="{781FF9F8-68A6-44E9-9D0B-ECCB0E766C7D}" type="presParOf" srcId="{3EE9FDD3-BF63-4824-B0AC-D1C8249412C7}" destId="{1D5CE982-4E7C-4366-BAD4-86643B423DF5}" srcOrd="0" destOrd="0" presId="urn:microsoft.com/office/officeart/2008/layout/HexagonCluster"/>
    <dgm:cxn modelId="{61CB8B20-5276-493B-B435-179B0807E23E}" type="presParOf" srcId="{72EBAEBC-3939-48CB-A72D-2F4691D78093}" destId="{A9E71659-9476-423B-B1BD-4FAB2D769345}" srcOrd="3" destOrd="0" presId="urn:microsoft.com/office/officeart/2008/layout/HexagonCluster"/>
    <dgm:cxn modelId="{85139856-3214-4DF5-88F2-C5298FFF90C8}" type="presParOf" srcId="{A9E71659-9476-423B-B1BD-4FAB2D769345}" destId="{A2CD649F-D06D-4CBD-98C1-BA0D6FE476A0}" srcOrd="0" destOrd="0" presId="urn:microsoft.com/office/officeart/2008/layout/HexagonCluster"/>
    <dgm:cxn modelId="{39B84911-F962-4B29-A97F-5D23407AA184}" type="presParOf" srcId="{72EBAEBC-3939-48CB-A72D-2F4691D78093}" destId="{3E85FC07-52E9-405C-A021-B38BE059C603}" srcOrd="4" destOrd="0" presId="urn:microsoft.com/office/officeart/2008/layout/HexagonCluster"/>
    <dgm:cxn modelId="{E7B2A958-C9E1-4F02-8286-375A7F06095C}" type="presParOf" srcId="{3E85FC07-52E9-405C-A021-B38BE059C603}" destId="{55E6F256-32A4-4A52-ABB2-798F1FA61A58}" srcOrd="0" destOrd="0" presId="urn:microsoft.com/office/officeart/2008/layout/HexagonCluster"/>
    <dgm:cxn modelId="{C0F48369-325C-4794-867E-C6FAABCFCDD5}" type="presParOf" srcId="{72EBAEBC-3939-48CB-A72D-2F4691D78093}" destId="{46737966-A1C3-485D-93FD-1F7EAEA4EF41}" srcOrd="5" destOrd="0" presId="urn:microsoft.com/office/officeart/2008/layout/HexagonCluster"/>
    <dgm:cxn modelId="{E580A876-D2D9-403D-961A-D9D8851F85C3}" type="presParOf" srcId="{46737966-A1C3-485D-93FD-1F7EAEA4EF41}" destId="{36AEC486-AD22-40B1-843A-EF25571F7312}" srcOrd="0" destOrd="0" presId="urn:microsoft.com/office/officeart/2008/layout/HexagonCluster"/>
    <dgm:cxn modelId="{BFA7528B-886E-4060-83A8-8D8ABE6B9AD4}" type="presParOf" srcId="{72EBAEBC-3939-48CB-A72D-2F4691D78093}" destId="{57F5E703-E866-476B-BBCE-A78BFBD722B7}" srcOrd="6" destOrd="0" presId="urn:microsoft.com/office/officeart/2008/layout/HexagonCluster"/>
    <dgm:cxn modelId="{140745F2-E09B-49CB-BF02-118E506220C9}" type="presParOf" srcId="{57F5E703-E866-476B-BBCE-A78BFBD722B7}" destId="{F6FC1BE9-DB94-4A0D-92F3-0BB1CB2182A3}" srcOrd="0" destOrd="0" presId="urn:microsoft.com/office/officeart/2008/layout/HexagonCluster"/>
    <dgm:cxn modelId="{AC30E150-C43E-45A1-A394-2FC4F4D59FE1}" type="presParOf" srcId="{72EBAEBC-3939-48CB-A72D-2F4691D78093}" destId="{B9941A2E-E9F0-4339-8356-C032AA5098FB}" srcOrd="7" destOrd="0" presId="urn:microsoft.com/office/officeart/2008/layout/HexagonCluster"/>
    <dgm:cxn modelId="{CA83F03A-74A0-4B49-886D-9AF8D02DC8D1}" type="presParOf" srcId="{B9941A2E-E9F0-4339-8356-C032AA5098FB}" destId="{474205D1-FDAD-4936-A6F2-FE2ECC69E862}" srcOrd="0" destOrd="0" presId="urn:microsoft.com/office/officeart/2008/layout/HexagonCluster"/>
    <dgm:cxn modelId="{52CAE73F-A34E-4694-B614-3C660037F258}" type="presParOf" srcId="{72EBAEBC-3939-48CB-A72D-2F4691D78093}" destId="{1E70B111-24BB-4292-BBAB-F669A3DD682D}" srcOrd="8" destOrd="0" presId="urn:microsoft.com/office/officeart/2008/layout/HexagonCluster"/>
    <dgm:cxn modelId="{5C3CB2C0-B690-4BA2-9B1B-8DFF524207FE}" type="presParOf" srcId="{1E70B111-24BB-4292-BBAB-F669A3DD682D}" destId="{3DE8E51A-F686-4CDF-8C7B-2089C9772800}" srcOrd="0" destOrd="0" presId="urn:microsoft.com/office/officeart/2008/layout/HexagonCluster"/>
    <dgm:cxn modelId="{98F68452-7914-4D94-A322-4FD3A2B3C7F7}" type="presParOf" srcId="{72EBAEBC-3939-48CB-A72D-2F4691D78093}" destId="{CACD4716-3D97-4116-A27D-FD82C05D2CE3}" srcOrd="9" destOrd="0" presId="urn:microsoft.com/office/officeart/2008/layout/HexagonCluster"/>
    <dgm:cxn modelId="{93680F48-2F79-4E47-A8FD-416A4F2C25B7}" type="presParOf" srcId="{CACD4716-3D97-4116-A27D-FD82C05D2CE3}" destId="{0B9F2E3D-2CDD-4463-968A-382E2AE24BB9}" srcOrd="0" destOrd="0" presId="urn:microsoft.com/office/officeart/2008/layout/HexagonCluster"/>
    <dgm:cxn modelId="{2C2A92F3-9AFD-4115-8A6B-4945118AFE8A}" type="presParOf" srcId="{72EBAEBC-3939-48CB-A72D-2F4691D78093}" destId="{66B2C3AB-BDEA-4261-AF49-CDF41DB754B5}" srcOrd="10" destOrd="0" presId="urn:microsoft.com/office/officeart/2008/layout/HexagonCluster"/>
    <dgm:cxn modelId="{22A6AB1A-812D-46FB-A8B8-B2BD49F958F1}" type="presParOf" srcId="{66B2C3AB-BDEA-4261-AF49-CDF41DB754B5}" destId="{04494CA7-1935-472B-913F-6E2FAEF34804}" srcOrd="0" destOrd="0" presId="urn:microsoft.com/office/officeart/2008/layout/HexagonCluster"/>
    <dgm:cxn modelId="{F3B902AB-1094-482E-AABD-D4AB92266C0D}" type="presParOf" srcId="{72EBAEBC-3939-48CB-A72D-2F4691D78093}" destId="{81EDCD34-3993-4A0D-8E1C-D78AB022EF40}" srcOrd="11" destOrd="0" presId="urn:microsoft.com/office/officeart/2008/layout/HexagonCluster"/>
    <dgm:cxn modelId="{11063391-C314-42C1-9A2C-7F1BB45B7C2A}" type="presParOf" srcId="{81EDCD34-3993-4A0D-8E1C-D78AB022EF40}" destId="{2FB1C77E-CFCB-4FB6-9979-D9DA2F7D6F10}" srcOrd="0" destOrd="0" presId="urn:microsoft.com/office/officeart/2008/layout/HexagonCluster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BC075-B6F9-46B1-B907-6159DBC70538}">
      <dsp:nvSpPr>
        <dsp:cNvPr id="0" name=""/>
        <dsp:cNvSpPr/>
      </dsp:nvSpPr>
      <dsp:spPr>
        <a:xfrm>
          <a:off x="1080125" y="636234"/>
          <a:ext cx="1441999" cy="445648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lumMod val="60000"/>
            <a:lumOff val="40000"/>
            <a:alpha val="9000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5715" rIns="11430" bIns="5715" numCol="1" spcCol="1270" anchor="ctr" anchorCtr="0">
          <a:noAutofit/>
        </a:bodyPr>
        <a:lstStyle/>
        <a:p>
          <a:pPr lvl="0" algn="ctr" defTabSz="40005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/>
            <a:t>Трудоспособные</a:t>
          </a:r>
          <a:endParaRPr lang="ru-RU" sz="900" b="1" kern="1200" dirty="0"/>
        </a:p>
      </dsp:txBody>
      <dsp:txXfrm>
        <a:off x="1440625" y="703081"/>
        <a:ext cx="925522" cy="311954"/>
      </dsp:txXfrm>
    </dsp:sp>
    <dsp:sp modelId="{5E06D001-09F0-435F-87C0-98298552F634}">
      <dsp:nvSpPr>
        <dsp:cNvPr id="0" name=""/>
        <dsp:cNvSpPr/>
      </dsp:nvSpPr>
      <dsp:spPr>
        <a:xfrm>
          <a:off x="2485888" y="343161"/>
          <a:ext cx="1038290" cy="1038290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chemeClr val="bg1"/>
              </a:solidFill>
            </a:rPr>
            <a:t>122</a:t>
          </a:r>
          <a:r>
            <a:rPr lang="ru-RU" sz="2500" kern="1200" dirty="0" smtClean="0"/>
            <a:t> </a:t>
          </a:r>
          <a:r>
            <a:rPr lang="ru-RU" sz="1600" kern="1200" dirty="0" smtClean="0"/>
            <a:t>чел.</a:t>
          </a:r>
          <a:endParaRPr lang="ru-RU" sz="1600" kern="1200" dirty="0"/>
        </a:p>
      </dsp:txBody>
      <dsp:txXfrm>
        <a:off x="2637942" y="495215"/>
        <a:ext cx="734182" cy="734182"/>
      </dsp:txXfrm>
    </dsp:sp>
    <dsp:sp modelId="{7621847D-3C97-4322-A64F-1DC3DC452923}">
      <dsp:nvSpPr>
        <dsp:cNvPr id="0" name=""/>
        <dsp:cNvSpPr/>
      </dsp:nvSpPr>
      <dsp:spPr>
        <a:xfrm>
          <a:off x="3528401" y="585409"/>
          <a:ext cx="1463471" cy="443397"/>
        </a:xfrm>
        <a:prstGeom prst="rightArrow">
          <a:avLst>
            <a:gd name="adj1" fmla="val 70000"/>
            <a:gd name="adj2" fmla="val 50000"/>
          </a:avLst>
        </a:prstGeom>
        <a:solidFill>
          <a:schemeClr val="accent6">
            <a:lumMod val="40000"/>
            <a:lumOff val="60000"/>
          </a:schemeClr>
        </a:solidFill>
        <a:ln w="6350" cap="flat" cmpd="sng" algn="ctr">
          <a:solidFill>
            <a:schemeClr val="accent5">
              <a:tint val="40000"/>
              <a:alpha val="90000"/>
              <a:hueOff val="-7391755"/>
              <a:satOff val="-12816"/>
              <a:lumOff val="-128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5715" rIns="11430" bIns="5715" numCol="1" spcCol="1270" anchor="ctr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/>
            <a:t>Трудоустроенные</a:t>
          </a:r>
          <a:endParaRPr lang="ru-RU" sz="900" b="1" kern="1200" dirty="0"/>
        </a:p>
      </dsp:txBody>
      <dsp:txXfrm>
        <a:off x="3894269" y="651919"/>
        <a:ext cx="942414" cy="310377"/>
      </dsp:txXfrm>
    </dsp:sp>
    <dsp:sp modelId="{0DFAD96D-FAD8-4E77-B635-89E0A44F1A43}">
      <dsp:nvSpPr>
        <dsp:cNvPr id="0" name=""/>
        <dsp:cNvSpPr/>
      </dsp:nvSpPr>
      <dsp:spPr>
        <a:xfrm>
          <a:off x="5017185" y="346826"/>
          <a:ext cx="1038290" cy="1038290"/>
        </a:xfrm>
        <a:prstGeom prst="ellipse">
          <a:avLst/>
        </a:prstGeom>
        <a:gradFill rotWithShape="0">
          <a:gsLst>
            <a:gs pos="0">
              <a:schemeClr val="accent5">
                <a:hueOff val="-7353344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4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4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112</a:t>
          </a:r>
          <a:r>
            <a:rPr lang="ru-RU" sz="2500" kern="1200" dirty="0" smtClean="0"/>
            <a:t> </a:t>
          </a:r>
          <a:r>
            <a:rPr lang="ru-RU" sz="1600" kern="1200" dirty="0" smtClean="0"/>
            <a:t>чел.</a:t>
          </a:r>
          <a:endParaRPr lang="ru-RU" sz="1600" kern="1200" dirty="0"/>
        </a:p>
      </dsp:txBody>
      <dsp:txXfrm>
        <a:off x="5169239" y="498880"/>
        <a:ext cx="734182" cy="7341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CF4F1D-86DC-421F-AB01-B6373167871A}">
      <dsp:nvSpPr>
        <dsp:cNvPr id="0" name=""/>
        <dsp:cNvSpPr/>
      </dsp:nvSpPr>
      <dsp:spPr>
        <a:xfrm>
          <a:off x="2087905" y="3087782"/>
          <a:ext cx="2181103" cy="188049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Профессиональное обучение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18</a:t>
          </a:r>
          <a:r>
            <a:rPr lang="ru-RU" sz="1400" b="1" kern="1200" dirty="0" smtClean="0"/>
            <a:t> </a:t>
          </a:r>
          <a:r>
            <a:rPr lang="ru-RU" sz="1400" b="1" kern="1200" dirty="0" smtClean="0">
              <a:solidFill>
                <a:schemeClr val="tx1"/>
              </a:solidFill>
            </a:rPr>
            <a:t>чел.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2426371" y="3379599"/>
        <a:ext cx="1504171" cy="1296857"/>
      </dsp:txXfrm>
    </dsp:sp>
    <dsp:sp modelId="{4D6B1275-7FF7-4AE2-8496-FB293E5E2DC0}">
      <dsp:nvSpPr>
        <dsp:cNvPr id="0" name=""/>
        <dsp:cNvSpPr/>
      </dsp:nvSpPr>
      <dsp:spPr>
        <a:xfrm>
          <a:off x="2144567" y="3917980"/>
          <a:ext cx="255367" cy="22009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D5CE982-4E7C-4366-BAD4-86643B423DF5}">
      <dsp:nvSpPr>
        <dsp:cNvPr id="0" name=""/>
        <dsp:cNvSpPr/>
      </dsp:nvSpPr>
      <dsp:spPr>
        <a:xfrm>
          <a:off x="223488" y="2077732"/>
          <a:ext cx="2181103" cy="1880491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2CD649F-D06D-4CBD-98C1-BA0D6FE476A0}">
      <dsp:nvSpPr>
        <dsp:cNvPr id="0" name=""/>
        <dsp:cNvSpPr/>
      </dsp:nvSpPr>
      <dsp:spPr>
        <a:xfrm>
          <a:off x="1708346" y="3709810"/>
          <a:ext cx="255367" cy="22009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2079139"/>
              <a:satOff val="-9594"/>
              <a:lumOff val="35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5E6F256-32A4-4A52-ABB2-798F1FA61A58}">
      <dsp:nvSpPr>
        <dsp:cNvPr id="0" name=""/>
        <dsp:cNvSpPr/>
      </dsp:nvSpPr>
      <dsp:spPr>
        <a:xfrm>
          <a:off x="3808626" y="1954373"/>
          <a:ext cx="2456075" cy="2082494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4">
                <a:hueOff val="5197846"/>
                <a:satOff val="-23984"/>
                <a:lumOff val="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197846"/>
                <a:satOff val="-23984"/>
                <a:lumOff val="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197846"/>
                <a:satOff val="-23984"/>
                <a:lumOff val="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5197846"/>
              <a:satOff val="-23984"/>
              <a:lumOff val="88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Медицинское освидетельствование 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47</a:t>
          </a:r>
          <a:r>
            <a:rPr lang="ru-RU" sz="1400" b="1" kern="1200" dirty="0" smtClean="0">
              <a:solidFill>
                <a:schemeClr val="tx1"/>
              </a:solidFill>
            </a:rPr>
            <a:t> чел.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4186840" y="2275059"/>
        <a:ext cx="1699647" cy="1441122"/>
      </dsp:txXfrm>
    </dsp:sp>
    <dsp:sp modelId="{36AEC486-AD22-40B1-843A-EF25571F7312}">
      <dsp:nvSpPr>
        <dsp:cNvPr id="0" name=""/>
        <dsp:cNvSpPr/>
      </dsp:nvSpPr>
      <dsp:spPr>
        <a:xfrm>
          <a:off x="5437180" y="3685465"/>
          <a:ext cx="255367" cy="22009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4158277"/>
              <a:satOff val="-19187"/>
              <a:lumOff val="70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6FC1BE9-DB94-4A0D-92F3-0BB1CB2182A3}">
      <dsp:nvSpPr>
        <dsp:cNvPr id="0" name=""/>
        <dsp:cNvSpPr/>
      </dsp:nvSpPr>
      <dsp:spPr>
        <a:xfrm>
          <a:off x="5832652" y="3087782"/>
          <a:ext cx="2181103" cy="1880491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6350" cap="flat" cmpd="sng" algn="ctr">
          <a:solidFill>
            <a:schemeClr val="accent4">
              <a:hueOff val="5197846"/>
              <a:satOff val="-23984"/>
              <a:lumOff val="88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74205D1-FDAD-4936-A6F2-FE2ECC69E862}">
      <dsp:nvSpPr>
        <dsp:cNvPr id="0" name=""/>
        <dsp:cNvSpPr/>
      </dsp:nvSpPr>
      <dsp:spPr>
        <a:xfrm>
          <a:off x="5860981" y="3917980"/>
          <a:ext cx="255367" cy="22009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6237415"/>
              <a:satOff val="-28781"/>
              <a:lumOff val="105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DE8E51A-F686-4CDF-8C7B-2089C9772800}">
      <dsp:nvSpPr>
        <dsp:cNvPr id="0" name=""/>
        <dsp:cNvSpPr/>
      </dsp:nvSpPr>
      <dsp:spPr>
        <a:xfrm>
          <a:off x="2087905" y="1027439"/>
          <a:ext cx="2181103" cy="188049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Компенсация расходов на временное размещение не более 6 месяцев 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24 </a:t>
          </a:r>
          <a:r>
            <a:rPr lang="ru-RU" sz="1400" b="1" kern="1200" dirty="0" smtClean="0">
              <a:solidFill>
                <a:schemeClr val="tx1"/>
              </a:solidFill>
            </a:rPr>
            <a:t>семьи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(56 чел)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2426371" y="1319256"/>
        <a:ext cx="1504171" cy="1296857"/>
      </dsp:txXfrm>
    </dsp:sp>
    <dsp:sp modelId="{0B9F2E3D-2CDD-4463-968A-382E2AE24BB9}">
      <dsp:nvSpPr>
        <dsp:cNvPr id="0" name=""/>
        <dsp:cNvSpPr/>
      </dsp:nvSpPr>
      <dsp:spPr>
        <a:xfrm>
          <a:off x="3566553" y="1068178"/>
          <a:ext cx="255367" cy="22009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8316554"/>
              <a:satOff val="-38374"/>
              <a:lumOff val="141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4494CA7-1935-472B-913F-6E2FAEF34804}">
      <dsp:nvSpPr>
        <dsp:cNvPr id="0" name=""/>
        <dsp:cNvSpPr/>
      </dsp:nvSpPr>
      <dsp:spPr>
        <a:xfrm>
          <a:off x="3946112" y="0"/>
          <a:ext cx="2181103" cy="1880491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635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FB1C77E-CFCB-4FB6-9979-D9DA2F7D6F10}">
      <dsp:nvSpPr>
        <dsp:cNvPr id="0" name=""/>
        <dsp:cNvSpPr/>
      </dsp:nvSpPr>
      <dsp:spPr>
        <a:xfrm>
          <a:off x="4010536" y="825727"/>
          <a:ext cx="255367" cy="22009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" y="5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4" rIns="91550" bIns="45774" numCol="1" anchor="t" anchorCtr="0" compatLnSpc="1">
            <a:prstTxWarp prst="textNoShape">
              <a:avLst/>
            </a:prstTxWarp>
          </a:bodyPr>
          <a:lstStyle>
            <a:lvl1pPr>
              <a:defRPr sz="1200" b="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5221" y="5"/>
            <a:ext cx="2950374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4" rIns="91550" bIns="45774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68875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45" y="4720986"/>
            <a:ext cx="5446722" cy="4473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4" rIns="91550" bIns="457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Click to edit Master text styles</a:t>
            </a:r>
          </a:p>
          <a:p>
            <a:pPr lvl="1"/>
            <a:r>
              <a:rPr lang="ru-RU" noProof="0" smtClean="0"/>
              <a:t>Second level</a:t>
            </a:r>
          </a:p>
          <a:p>
            <a:pPr lvl="2"/>
            <a:r>
              <a:rPr lang="ru-RU" noProof="0" smtClean="0"/>
              <a:t>Third level</a:t>
            </a:r>
          </a:p>
          <a:p>
            <a:pPr lvl="3"/>
            <a:r>
              <a:rPr lang="ru-RU" noProof="0" smtClean="0"/>
              <a:t>Fourth level</a:t>
            </a:r>
          </a:p>
          <a:p>
            <a:pPr lvl="4"/>
            <a:r>
              <a:rPr lang="ru-RU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5" y="9440373"/>
            <a:ext cx="2950375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4" rIns="91550" bIns="45774" numCol="1" anchor="b" anchorCtr="0" compatLnSpc="1">
            <a:prstTxWarp prst="textNoShape">
              <a:avLst/>
            </a:prstTxWarp>
          </a:bodyPr>
          <a:lstStyle>
            <a:lvl1pPr>
              <a:defRPr sz="1200" b="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5221" y="9440373"/>
            <a:ext cx="2950374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0" tIns="45774" rIns="91550" bIns="45774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86B605C6-F5F1-40CD-89A5-730B718E1C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448460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912348-96A7-4736-B447-6D4BA4AAD450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14602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4279FF-5408-4207-8A46-2C79C4BB7A39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923448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7F280F-042A-4EB2-B184-3BB72F0610A1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05822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287AEC-B1BD-41F3-940E-96A8EDBA6C1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40032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FF7839-6DAF-45F8-AFCF-421A10E7E69B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0131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CB9865-8A5C-4085-9440-276A47366C14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095848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69ACA2-9964-495E-BBC7-8877ADDB37B7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04859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895B6D-5AFE-4BB5-898C-021FD346D6D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565213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870761-325E-4132-A329-4E5147607690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32923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BB1375-1E56-44E5-95E1-C976FB8A8488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934696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39CA7B-AF42-4B00-B474-AFE5A4C4139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841023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0A07BCC-E2B9-4A02-94C8-3ACEAD411324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99419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4" r:id="rId1"/>
    <p:sldLayoutId id="2147484315" r:id="rId2"/>
    <p:sldLayoutId id="2147484316" r:id="rId3"/>
    <p:sldLayoutId id="2147484317" r:id="rId4"/>
    <p:sldLayoutId id="2147484318" r:id="rId5"/>
    <p:sldLayoutId id="2147484319" r:id="rId6"/>
    <p:sldLayoutId id="2147484320" r:id="rId7"/>
    <p:sldLayoutId id="2147484321" r:id="rId8"/>
    <p:sldLayoutId id="2147484322" r:id="rId9"/>
    <p:sldLayoutId id="2147484323" r:id="rId10"/>
    <p:sldLayoutId id="214748432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png"/><Relationship Id="rId10" Type="http://schemas.openxmlformats.org/officeDocument/2006/relationships/image" Target="../media/image21.jpeg"/><Relationship Id="rId4" Type="http://schemas.openxmlformats.org/officeDocument/2006/relationships/image" Target="../media/image15.png"/><Relationship Id="rId9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рямоугольник 3"/>
          <p:cNvSpPr>
            <a:spLocks noChangeArrowheads="1"/>
          </p:cNvSpPr>
          <p:nvPr/>
        </p:nvSpPr>
        <p:spPr bwMode="auto">
          <a:xfrm>
            <a:off x="0" y="0"/>
            <a:ext cx="504825" cy="6858000"/>
          </a:xfrm>
          <a:prstGeom prst="rect">
            <a:avLst/>
          </a:prstGeom>
          <a:solidFill>
            <a:srgbClr val="D2AA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3" tIns="45695" rIns="91393" bIns="45695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0">
              <a:solidFill>
                <a:srgbClr val="FFFFFF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45" y="0"/>
            <a:ext cx="2116137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88640"/>
            <a:ext cx="2504342" cy="105446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675709" y="1243101"/>
            <a:ext cx="6468291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2800" dirty="0" smtClean="0">
                <a:latin typeface="Trebuchet MS" panose="020B0603020202020204" pitchFamily="34" charset="0"/>
              </a:rPr>
              <a:t>Реализация подпрограммы «Оказание содействия добровольному переселению в Сахалинскую область соотечественников, проживающих за рубежом» государственной программы Сахалинской области «Содействие занятости населения Сахалинской области» в 2020 году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sz="2400" dirty="0">
              <a:latin typeface="Trebuchet MS" panose="020B0603020202020204" pitchFamily="34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b="0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b="0" dirty="0" smtClean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ru-RU" b="0" dirty="0">
                <a:latin typeface="Trebuchet MS" panose="020B0603020202020204" pitchFamily="34" charset="0"/>
                <a:cs typeface="Arial" panose="020B0604020202020204" pitchFamily="34" charset="0"/>
              </a:rPr>
              <a:t>г. Южно-Сахалинск </a:t>
            </a:r>
          </a:p>
          <a:p>
            <a:pPr algn="ctr">
              <a:lnSpc>
                <a:spcPct val="150000"/>
              </a:lnSpc>
              <a:defRPr/>
            </a:pPr>
            <a:r>
              <a:rPr lang="ru-RU" b="0" dirty="0"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  <a:cs typeface="Arial" panose="020B0604020202020204" pitchFamily="34" charset="0"/>
              </a:rPr>
              <a:t>2020 год </a:t>
            </a:r>
            <a:endParaRPr lang="ru-RU" b="0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b="0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sz="2400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708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72" y="281447"/>
            <a:ext cx="1878257" cy="790846"/>
          </a:xfrm>
          <a:prstGeom prst="rect">
            <a:avLst/>
          </a:prstGeom>
        </p:spPr>
      </p:pic>
      <p:grpSp>
        <p:nvGrpSpPr>
          <p:cNvPr id="20" name="Группа 29"/>
          <p:cNvGrpSpPr>
            <a:grpSpLocks/>
          </p:cNvGrpSpPr>
          <p:nvPr/>
        </p:nvGrpSpPr>
        <p:grpSpPr bwMode="auto">
          <a:xfrm>
            <a:off x="1457720" y="1408709"/>
            <a:ext cx="7547474" cy="34289"/>
            <a:chOff x="1511764" y="965606"/>
            <a:chExt cx="7128792" cy="70147"/>
          </a:xfrm>
        </p:grpSpPr>
        <p:cxnSp>
          <p:nvCxnSpPr>
            <p:cNvPr id="22" name="Прямая соединительная линия 21"/>
            <p:cNvCxnSpPr/>
            <p:nvPr/>
          </p:nvCxnSpPr>
          <p:spPr>
            <a:xfrm>
              <a:off x="1511764" y="1035753"/>
              <a:ext cx="7128792" cy="0"/>
            </a:xfrm>
            <a:prstGeom prst="line">
              <a:avLst/>
            </a:prstGeom>
            <a:ln w="25400">
              <a:solidFill>
                <a:srgbClr val="0043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Прямоугольник 22"/>
            <p:cNvSpPr/>
            <p:nvPr/>
          </p:nvSpPr>
          <p:spPr>
            <a:xfrm>
              <a:off x="5479303" y="965606"/>
              <a:ext cx="3149082" cy="45677"/>
            </a:xfrm>
            <a:prstGeom prst="rect">
              <a:avLst/>
            </a:prstGeom>
            <a:solidFill>
              <a:srgbClr val="004386"/>
            </a:solidFill>
            <a:ln w="25400">
              <a:solidFill>
                <a:srgbClr val="004386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AE0C8AF-6E25-40B3-8013-E0639111D000}"/>
              </a:ext>
            </a:extLst>
          </p:cNvPr>
          <p:cNvSpPr txBox="1"/>
          <p:nvPr/>
        </p:nvSpPr>
        <p:spPr>
          <a:xfrm>
            <a:off x="2051720" y="178469"/>
            <a:ext cx="7158381" cy="1255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100" dirty="0">
                <a:latin typeface="Trebuchet MS" panose="020B0603020202020204" pitchFamily="34" charset="0"/>
              </a:rPr>
              <a:t>Государственная программа «Оказание содействия добровольному переселению в Российскую Федерацию соотечественников, проживающих за рубежом»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9F433F8F-D0F0-4272-91B4-E38BAC56C0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56" y="1268760"/>
            <a:ext cx="5034991" cy="431057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C51EC03-5DB2-4373-8931-C7CE6D978301}"/>
              </a:ext>
            </a:extLst>
          </p:cNvPr>
          <p:cNvSpPr txBox="1"/>
          <p:nvPr/>
        </p:nvSpPr>
        <p:spPr>
          <a:xfrm>
            <a:off x="292097" y="4294945"/>
            <a:ext cx="37758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Действующая редакция</a:t>
            </a:r>
            <a:r>
              <a:rPr lang="en-US" b="1" i="1" dirty="0" smtClean="0">
                <a:solidFill>
                  <a:srgbClr val="C00000"/>
                </a:solidFill>
              </a:rPr>
              <a:t> </a:t>
            </a:r>
            <a:r>
              <a:rPr lang="ru-RU" b="1" i="1" dirty="0" smtClean="0">
                <a:solidFill>
                  <a:srgbClr val="C00000"/>
                </a:solidFill>
              </a:rPr>
              <a:t>программы переселения </a:t>
            </a:r>
            <a:endParaRPr lang="en-US" b="1" i="1" dirty="0" smtClean="0">
              <a:solidFill>
                <a:srgbClr val="C00000"/>
              </a:solidFill>
            </a:endParaRPr>
          </a:p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с 2014 по 2020 гг.</a:t>
            </a:r>
            <a:endParaRPr lang="ru-RU" sz="600" i="1" dirty="0">
              <a:solidFill>
                <a:srgbClr val="C0000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F18994F-A4B7-4BBA-8B85-DB17D95511F7}"/>
              </a:ext>
            </a:extLst>
          </p:cNvPr>
          <p:cNvSpPr txBox="1"/>
          <p:nvPr/>
        </p:nvSpPr>
        <p:spPr>
          <a:xfrm>
            <a:off x="372656" y="2957614"/>
            <a:ext cx="3019611" cy="129266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Реализуется в Сахалинской области с </a:t>
            </a:r>
            <a:r>
              <a:rPr lang="ru-RU" sz="3000" dirty="0">
                <a:solidFill>
                  <a:schemeClr val="tx1"/>
                </a:solidFill>
              </a:rPr>
              <a:t>2011</a:t>
            </a:r>
            <a:r>
              <a:rPr lang="ru-RU" sz="2400" dirty="0">
                <a:solidFill>
                  <a:schemeClr val="tx1"/>
                </a:solidFill>
              </a:rPr>
              <a:t>г.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1DD984C-E304-409B-B742-074296C1B3B0}"/>
              </a:ext>
            </a:extLst>
          </p:cNvPr>
          <p:cNvSpPr txBox="1"/>
          <p:nvPr/>
        </p:nvSpPr>
        <p:spPr>
          <a:xfrm>
            <a:off x="5407647" y="2106442"/>
            <a:ext cx="37592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FF0000"/>
                </a:solidFill>
              </a:rPr>
              <a:t/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700" dirty="0">
                <a:solidFill>
                  <a:srgbClr val="FF0000"/>
                </a:solidFill>
              </a:rPr>
              <a:t>Сахалинская область </a:t>
            </a:r>
            <a:r>
              <a:rPr lang="ru-RU" sz="2400" dirty="0"/>
              <a:t>– территория приоритетного заселения </a:t>
            </a:r>
            <a:endParaRPr lang="ru-RU" sz="2700" dirty="0"/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390FF697-3487-4348-B6F4-9CE341D643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7506" y="3691646"/>
            <a:ext cx="1213767" cy="1213767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DD1EF335-8A6D-4E12-928C-805743BEE2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9634" y="4063132"/>
            <a:ext cx="1684562" cy="1684562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4FF89A84-F247-4D6E-A93D-A8A5FCB05C7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99" y="4246049"/>
            <a:ext cx="1536360" cy="153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848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05" y="209796"/>
            <a:ext cx="2007393" cy="845219"/>
          </a:xfrm>
          <a:prstGeom prst="rect">
            <a:avLst/>
          </a:prstGeom>
        </p:spPr>
      </p:pic>
      <p:grpSp>
        <p:nvGrpSpPr>
          <p:cNvPr id="20" name="Группа 29"/>
          <p:cNvGrpSpPr>
            <a:grpSpLocks/>
          </p:cNvGrpSpPr>
          <p:nvPr/>
        </p:nvGrpSpPr>
        <p:grpSpPr bwMode="auto">
          <a:xfrm>
            <a:off x="1495828" y="1126435"/>
            <a:ext cx="7547474" cy="34289"/>
            <a:chOff x="1511764" y="965606"/>
            <a:chExt cx="7128792" cy="70147"/>
          </a:xfrm>
        </p:grpSpPr>
        <p:cxnSp>
          <p:nvCxnSpPr>
            <p:cNvPr id="22" name="Прямая соединительная линия 21"/>
            <p:cNvCxnSpPr/>
            <p:nvPr/>
          </p:nvCxnSpPr>
          <p:spPr>
            <a:xfrm>
              <a:off x="1511764" y="1035753"/>
              <a:ext cx="7128792" cy="0"/>
            </a:xfrm>
            <a:prstGeom prst="line">
              <a:avLst/>
            </a:prstGeom>
            <a:ln w="25400">
              <a:solidFill>
                <a:srgbClr val="0043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Прямоугольник 22"/>
            <p:cNvSpPr/>
            <p:nvPr/>
          </p:nvSpPr>
          <p:spPr>
            <a:xfrm>
              <a:off x="5479303" y="965606"/>
              <a:ext cx="3149082" cy="45677"/>
            </a:xfrm>
            <a:prstGeom prst="rect">
              <a:avLst/>
            </a:prstGeom>
            <a:solidFill>
              <a:srgbClr val="004386"/>
            </a:solidFill>
            <a:ln w="25400">
              <a:solidFill>
                <a:srgbClr val="004386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AE0C8AF-6E25-40B3-8013-E0639111D000}"/>
              </a:ext>
            </a:extLst>
          </p:cNvPr>
          <p:cNvSpPr txBox="1"/>
          <p:nvPr/>
        </p:nvSpPr>
        <p:spPr>
          <a:xfrm>
            <a:off x="1691680" y="278914"/>
            <a:ext cx="759075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100" dirty="0">
                <a:latin typeface="Trebuchet MS" panose="020B0603020202020204" pitchFamily="34" charset="0"/>
                <a:cs typeface="Arial" panose="020B0604020202020204" pitchFamily="34" charset="0"/>
              </a:rPr>
              <a:t>Численность участников программы </a:t>
            </a:r>
            <a:r>
              <a:rPr lang="ru-RU" sz="2100" dirty="0" smtClean="0">
                <a:latin typeface="Trebuchet MS" panose="020B0603020202020204" pitchFamily="34" charset="0"/>
                <a:cs typeface="Arial" panose="020B0604020202020204" pitchFamily="34" charset="0"/>
              </a:rPr>
              <a:t>переселения, география участников программы переселения</a:t>
            </a:r>
            <a:endParaRPr lang="ru-RU" sz="2100" dirty="0"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val="3656853664"/>
              </p:ext>
            </p:extLst>
          </p:nvPr>
        </p:nvGraphicFramePr>
        <p:xfrm>
          <a:off x="2627784" y="1126435"/>
          <a:ext cx="6913782" cy="18151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8" name="Рисунок 3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1869">
            <a:off x="117895" y="1529849"/>
            <a:ext cx="863485" cy="770899"/>
          </a:xfrm>
          <a:prstGeom prst="rect">
            <a:avLst/>
          </a:prstGeom>
        </p:spPr>
      </p:pic>
      <p:sp>
        <p:nvSpPr>
          <p:cNvPr id="28" name="Прямоугольник 27"/>
          <p:cNvSpPr/>
          <p:nvPr/>
        </p:nvSpPr>
        <p:spPr>
          <a:xfrm>
            <a:off x="1115616" y="1358733"/>
            <a:ext cx="2664296" cy="127817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800"/>
              </a:lnSpc>
            </a:pPr>
            <a:endParaRPr lang="ru-RU" sz="1400" dirty="0" smtClean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>
              <a:lnSpc>
                <a:spcPts val="1800"/>
              </a:lnSpc>
            </a:pPr>
            <a:r>
              <a:rPr lang="ru-RU" sz="1400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В 2020 году  в Сахалинской области зарегистрированы</a:t>
            </a:r>
            <a:endParaRPr lang="ru-RU" sz="1400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>
              <a:lnSpc>
                <a:spcPts val="1800"/>
              </a:lnSpc>
            </a:pPr>
            <a:r>
              <a:rPr lang="ru-RU" sz="2200" dirty="0" smtClean="0">
                <a:solidFill>
                  <a:srgbClr val="C00000"/>
                </a:solidFill>
                <a:latin typeface="Trebuchet MS" panose="020B0603020202020204" pitchFamily="34" charset="0"/>
              </a:rPr>
              <a:t>147 </a:t>
            </a:r>
            <a:r>
              <a:rPr lang="ru-RU" sz="1400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соотечественников (80 участников программы и 67 членов их семей)</a:t>
            </a:r>
            <a:endParaRPr lang="ru-RU" sz="1400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>
              <a:lnSpc>
                <a:spcPts val="2000"/>
              </a:lnSpc>
            </a:pPr>
            <a:endParaRPr lang="ru-RU" sz="2200" dirty="0">
              <a:solidFill>
                <a:srgbClr val="C00000"/>
              </a:solidFill>
              <a:latin typeface="Trebuchet MS" panose="020B0603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700E2E8-CF9B-410C-ABF8-28C461F4B2A1}"/>
              </a:ext>
            </a:extLst>
          </p:cNvPr>
          <p:cNvSpPr txBox="1"/>
          <p:nvPr/>
        </p:nvSpPr>
        <p:spPr>
          <a:xfrm>
            <a:off x="860548" y="2644963"/>
            <a:ext cx="7704856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</a:rPr>
              <a:t>Прибывшие соотечественники </a:t>
            </a:r>
          </a:p>
          <a:p>
            <a:pPr algn="ctr">
              <a:lnSpc>
                <a:spcPts val="2000"/>
              </a:lnSpc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</a:rPr>
              <a:t>в разрезе стран</a:t>
            </a:r>
          </a:p>
        </p:txBody>
      </p:sp>
      <p:graphicFrame>
        <p:nvGraphicFramePr>
          <p:cNvPr id="31" name="Диаграмма 30"/>
          <p:cNvGraphicFramePr/>
          <p:nvPr>
            <p:extLst>
              <p:ext uri="{D42A27DB-BD31-4B8C-83A1-F6EECF244321}">
                <p14:modId xmlns:p14="http://schemas.microsoft.com/office/powerpoint/2010/main" val="1894369491"/>
              </p:ext>
            </p:extLst>
          </p:nvPr>
        </p:nvGraphicFramePr>
        <p:xfrm>
          <a:off x="179512" y="2953590"/>
          <a:ext cx="8850904" cy="3764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289448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05" y="209796"/>
            <a:ext cx="2007393" cy="845219"/>
          </a:xfrm>
          <a:prstGeom prst="rect">
            <a:avLst/>
          </a:prstGeom>
        </p:spPr>
      </p:pic>
      <p:grpSp>
        <p:nvGrpSpPr>
          <p:cNvPr id="20" name="Группа 29"/>
          <p:cNvGrpSpPr>
            <a:grpSpLocks/>
          </p:cNvGrpSpPr>
          <p:nvPr/>
        </p:nvGrpSpPr>
        <p:grpSpPr bwMode="auto">
          <a:xfrm>
            <a:off x="1495828" y="1126435"/>
            <a:ext cx="7547474" cy="34289"/>
            <a:chOff x="1511764" y="965606"/>
            <a:chExt cx="7128792" cy="70147"/>
          </a:xfrm>
        </p:grpSpPr>
        <p:cxnSp>
          <p:nvCxnSpPr>
            <p:cNvPr id="22" name="Прямая соединительная линия 21"/>
            <p:cNvCxnSpPr/>
            <p:nvPr/>
          </p:nvCxnSpPr>
          <p:spPr>
            <a:xfrm>
              <a:off x="1511764" y="1035753"/>
              <a:ext cx="7128792" cy="0"/>
            </a:xfrm>
            <a:prstGeom prst="line">
              <a:avLst/>
            </a:prstGeom>
            <a:ln w="25400">
              <a:solidFill>
                <a:srgbClr val="0043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Прямоугольник 22"/>
            <p:cNvSpPr/>
            <p:nvPr/>
          </p:nvSpPr>
          <p:spPr>
            <a:xfrm>
              <a:off x="5479303" y="965606"/>
              <a:ext cx="3149082" cy="45677"/>
            </a:xfrm>
            <a:prstGeom prst="rect">
              <a:avLst/>
            </a:prstGeom>
            <a:solidFill>
              <a:srgbClr val="004386"/>
            </a:solidFill>
            <a:ln w="25400">
              <a:solidFill>
                <a:srgbClr val="004386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AE0C8AF-6E25-40B3-8013-E0639111D000}"/>
              </a:ext>
            </a:extLst>
          </p:cNvPr>
          <p:cNvSpPr txBox="1"/>
          <p:nvPr/>
        </p:nvSpPr>
        <p:spPr>
          <a:xfrm>
            <a:off x="1714128" y="302064"/>
            <a:ext cx="759075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100" dirty="0" smtClean="0">
                <a:latin typeface="Trebuchet MS" panose="020B0603020202020204" pitchFamily="34" charset="0"/>
              </a:rPr>
              <a:t>Распределение соотечественников </a:t>
            </a:r>
          </a:p>
          <a:p>
            <a:pPr algn="ctr"/>
            <a:r>
              <a:rPr lang="ru-RU" sz="2100" dirty="0" smtClean="0">
                <a:latin typeface="Trebuchet MS" panose="020B0603020202020204" pitchFamily="34" charset="0"/>
              </a:rPr>
              <a:t>по муниципальным образованиям</a:t>
            </a:r>
            <a:endParaRPr lang="ru-RU" sz="2100" dirty="0">
              <a:latin typeface="Trebuchet MS" panose="020B0603020202020204" pitchFamily="34" charset="0"/>
            </a:endParaRPr>
          </a:p>
        </p:txBody>
      </p:sp>
      <p:graphicFrame>
        <p:nvGraphicFramePr>
          <p:cNvPr id="35" name="Диаграмма 34"/>
          <p:cNvGraphicFramePr/>
          <p:nvPr>
            <p:extLst>
              <p:ext uri="{D42A27DB-BD31-4B8C-83A1-F6EECF244321}">
                <p14:modId xmlns:p14="http://schemas.microsoft.com/office/powerpoint/2010/main" val="2618982173"/>
              </p:ext>
            </p:extLst>
          </p:nvPr>
        </p:nvGraphicFramePr>
        <p:xfrm>
          <a:off x="107504" y="1530609"/>
          <a:ext cx="8784976" cy="5242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6" name="TextBox 35">
            <a:extLst>
              <a:ext uri="{FF2B5EF4-FFF2-40B4-BE49-F238E27FC236}">
                <a16:creationId xmlns:a16="http://schemas.microsoft.com/office/drawing/2014/main" id="{B700E2E8-CF9B-410C-ABF8-28C461F4B2A1}"/>
              </a:ext>
            </a:extLst>
          </p:cNvPr>
          <p:cNvSpPr txBox="1"/>
          <p:nvPr/>
        </p:nvSpPr>
        <p:spPr>
          <a:xfrm>
            <a:off x="7248" y="1204779"/>
            <a:ext cx="4530424" cy="331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endParaRPr lang="ru-RU" sz="1600" dirty="0" smtClean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6099823-48D7-463F-BE0E-220C70449D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4962" y="1345057"/>
            <a:ext cx="998128" cy="1287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91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6084"/>
            <a:ext cx="2007393" cy="845219"/>
          </a:xfrm>
          <a:prstGeom prst="rect">
            <a:avLst/>
          </a:prstGeom>
        </p:spPr>
      </p:pic>
      <p:grpSp>
        <p:nvGrpSpPr>
          <p:cNvPr id="5" name="Группа 29"/>
          <p:cNvGrpSpPr>
            <a:grpSpLocks/>
          </p:cNvGrpSpPr>
          <p:nvPr/>
        </p:nvGrpSpPr>
        <p:grpSpPr bwMode="auto">
          <a:xfrm>
            <a:off x="1446335" y="1021303"/>
            <a:ext cx="7547474" cy="34289"/>
            <a:chOff x="1511764" y="965606"/>
            <a:chExt cx="7128792" cy="70147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>
              <a:off x="1511764" y="1035753"/>
              <a:ext cx="7128792" cy="0"/>
            </a:xfrm>
            <a:prstGeom prst="line">
              <a:avLst/>
            </a:prstGeom>
            <a:ln w="25400">
              <a:solidFill>
                <a:srgbClr val="0043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рямоугольник 6"/>
            <p:cNvSpPr/>
            <p:nvPr/>
          </p:nvSpPr>
          <p:spPr>
            <a:xfrm>
              <a:off x="5479303" y="965606"/>
              <a:ext cx="3149082" cy="45677"/>
            </a:xfrm>
            <a:prstGeom prst="rect">
              <a:avLst/>
            </a:prstGeom>
            <a:solidFill>
              <a:srgbClr val="004386"/>
            </a:solidFill>
            <a:ln w="25400">
              <a:solidFill>
                <a:srgbClr val="004386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4139952" y="332656"/>
            <a:ext cx="496855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100" dirty="0" smtClean="0">
                <a:latin typeface="Trebuchet MS" panose="020B0603020202020204" pitchFamily="34" charset="0"/>
                <a:cs typeface="Arial" panose="020B0604020202020204" pitchFamily="34" charset="0"/>
              </a:rPr>
              <a:t>Квалификация соотечественников</a:t>
            </a:r>
            <a:endParaRPr lang="ru-RU" sz="2100" dirty="0"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68984" y="1085695"/>
            <a:ext cx="374673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</a:rPr>
              <a:t>Уровень образования трудоспособных участников программы и членов их семей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15716" y="1115202"/>
            <a:ext cx="40254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rebuchet MS" panose="020B0603020202020204" pitchFamily="34" charset="0"/>
              </a:rPr>
              <a:t>Профессионально-квалификационный состав соотечественников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graphicFrame>
        <p:nvGraphicFramePr>
          <p:cNvPr id="35" name="Диаграмма 34"/>
          <p:cNvGraphicFramePr/>
          <p:nvPr>
            <p:extLst>
              <p:ext uri="{D42A27DB-BD31-4B8C-83A1-F6EECF244321}">
                <p14:modId xmlns:p14="http://schemas.microsoft.com/office/powerpoint/2010/main" val="2807702080"/>
              </p:ext>
            </p:extLst>
          </p:nvPr>
        </p:nvGraphicFramePr>
        <p:xfrm>
          <a:off x="206685" y="1328741"/>
          <a:ext cx="4248472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8" name="Диаграмма 37"/>
          <p:cNvGraphicFramePr/>
          <p:nvPr>
            <p:extLst>
              <p:ext uri="{D42A27DB-BD31-4B8C-83A1-F6EECF244321}">
                <p14:modId xmlns:p14="http://schemas.microsoft.com/office/powerpoint/2010/main" val="711762033"/>
              </p:ext>
            </p:extLst>
          </p:nvPr>
        </p:nvGraphicFramePr>
        <p:xfrm>
          <a:off x="4615716" y="1646088"/>
          <a:ext cx="4344697" cy="5167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9" name="Рисунок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90592"/>
            <a:ext cx="718926" cy="725816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3947" y="1440907"/>
            <a:ext cx="613521" cy="613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843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6084"/>
            <a:ext cx="2007393" cy="845219"/>
          </a:xfrm>
          <a:prstGeom prst="rect">
            <a:avLst/>
          </a:prstGeom>
        </p:spPr>
      </p:pic>
      <p:grpSp>
        <p:nvGrpSpPr>
          <p:cNvPr id="5" name="Группа 29"/>
          <p:cNvGrpSpPr>
            <a:grpSpLocks/>
          </p:cNvGrpSpPr>
          <p:nvPr/>
        </p:nvGrpSpPr>
        <p:grpSpPr bwMode="auto">
          <a:xfrm>
            <a:off x="1446335" y="1021303"/>
            <a:ext cx="7547474" cy="34289"/>
            <a:chOff x="1511764" y="965606"/>
            <a:chExt cx="7128792" cy="70147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>
              <a:off x="1511764" y="1035753"/>
              <a:ext cx="7128792" cy="0"/>
            </a:xfrm>
            <a:prstGeom prst="line">
              <a:avLst/>
            </a:prstGeom>
            <a:ln w="25400">
              <a:solidFill>
                <a:srgbClr val="0043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рямоугольник 6"/>
            <p:cNvSpPr/>
            <p:nvPr/>
          </p:nvSpPr>
          <p:spPr>
            <a:xfrm>
              <a:off x="5479303" y="965606"/>
              <a:ext cx="3149082" cy="45677"/>
            </a:xfrm>
            <a:prstGeom prst="rect">
              <a:avLst/>
            </a:prstGeom>
            <a:solidFill>
              <a:srgbClr val="004386"/>
            </a:solidFill>
            <a:ln w="25400">
              <a:solidFill>
                <a:srgbClr val="004386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</p:grpSp>
      <p:graphicFrame>
        <p:nvGraphicFramePr>
          <p:cNvPr id="9" name="Схема 8">
            <a:extLst>
              <a:ext uri="{FF2B5EF4-FFF2-40B4-BE49-F238E27FC236}">
                <a16:creationId xmlns:a16="http://schemas.microsoft.com/office/drawing/2014/main" id="{57992486-E390-460D-BAEF-04ADBC590E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3570459"/>
              </p:ext>
            </p:extLst>
          </p:nvPr>
        </p:nvGraphicFramePr>
        <p:xfrm>
          <a:off x="323528" y="1618641"/>
          <a:ext cx="8208912" cy="4968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219498" y="382607"/>
            <a:ext cx="702751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100" dirty="0" smtClean="0">
                <a:latin typeface="Trebuchet MS" panose="020B0603020202020204" pitchFamily="34" charset="0"/>
                <a:cs typeface="Arial" panose="020B0604020202020204" pitchFamily="34" charset="0"/>
              </a:rPr>
              <a:t>Меры поддержки за счет областного бюджета</a:t>
            </a:r>
            <a:endParaRPr lang="ru-RU" sz="2100" dirty="0"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331640" y="1138038"/>
            <a:ext cx="7560840" cy="480603"/>
          </a:xfrm>
          <a:prstGeom prst="roundRect">
            <a:avLst/>
          </a:prstGeom>
          <a:solidFill>
            <a:srgbClr val="99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Воспользовались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121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</a:t>
            </a:r>
          </a:p>
        </p:txBody>
      </p:sp>
    </p:spTree>
    <p:extLst>
      <p:ext uri="{BB962C8B-B14F-4D97-AF65-F5344CB8AC3E}">
        <p14:creationId xmlns:p14="http://schemas.microsoft.com/office/powerpoint/2010/main" val="2862442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6084"/>
            <a:ext cx="2007393" cy="845219"/>
          </a:xfrm>
          <a:prstGeom prst="rect">
            <a:avLst/>
          </a:prstGeom>
        </p:spPr>
      </p:pic>
      <p:grpSp>
        <p:nvGrpSpPr>
          <p:cNvPr id="5" name="Группа 29"/>
          <p:cNvGrpSpPr>
            <a:grpSpLocks/>
          </p:cNvGrpSpPr>
          <p:nvPr/>
        </p:nvGrpSpPr>
        <p:grpSpPr bwMode="auto">
          <a:xfrm>
            <a:off x="1446335" y="1021303"/>
            <a:ext cx="7547474" cy="34289"/>
            <a:chOff x="1511764" y="965606"/>
            <a:chExt cx="7128792" cy="70147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>
              <a:off x="1511764" y="1035753"/>
              <a:ext cx="7128792" cy="0"/>
            </a:xfrm>
            <a:prstGeom prst="line">
              <a:avLst/>
            </a:prstGeom>
            <a:ln w="25400">
              <a:solidFill>
                <a:srgbClr val="0043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рямоугольник 6"/>
            <p:cNvSpPr/>
            <p:nvPr/>
          </p:nvSpPr>
          <p:spPr>
            <a:xfrm>
              <a:off x="5479303" y="965606"/>
              <a:ext cx="3149082" cy="45677"/>
            </a:xfrm>
            <a:prstGeom prst="rect">
              <a:avLst/>
            </a:prstGeom>
            <a:solidFill>
              <a:srgbClr val="004386"/>
            </a:solidFill>
            <a:ln w="25400">
              <a:solidFill>
                <a:srgbClr val="004386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2195736" y="251271"/>
            <a:ext cx="66247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100" dirty="0" smtClean="0">
                <a:latin typeface="Trebuchet MS" panose="020B0603020202020204" pitchFamily="34" charset="0"/>
                <a:cs typeface="Arial" panose="020B0604020202020204" pitchFamily="34" charset="0"/>
              </a:rPr>
              <a:t>Информирование и консультирование соотечественников</a:t>
            </a:r>
            <a:endParaRPr lang="ru-RU" sz="2100" dirty="0"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38" y="1520422"/>
            <a:ext cx="661238" cy="41992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974245"/>
            <a:ext cx="648071" cy="39721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37" y="2397829"/>
            <a:ext cx="636181" cy="408939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20656" y="1583520"/>
            <a:ext cx="100811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solidFill>
                  <a:srgbClr val="002D86"/>
                </a:solidFill>
              </a:rPr>
              <a:t>Армения</a:t>
            </a:r>
            <a:endParaRPr lang="ru-RU" sz="900" dirty="0">
              <a:solidFill>
                <a:srgbClr val="002D8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99224" y="2034206"/>
            <a:ext cx="10801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solidFill>
                  <a:srgbClr val="002D86"/>
                </a:solidFill>
              </a:rPr>
              <a:t>Казахстан</a:t>
            </a:r>
            <a:endParaRPr lang="ru-RU" sz="900" dirty="0">
              <a:solidFill>
                <a:srgbClr val="002D86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99224" y="2465629"/>
            <a:ext cx="10801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solidFill>
                  <a:srgbClr val="002D86"/>
                </a:solidFill>
              </a:rPr>
              <a:t>Молдова</a:t>
            </a:r>
            <a:endParaRPr lang="ru-RU" sz="900" dirty="0">
              <a:solidFill>
                <a:srgbClr val="002D86"/>
              </a:solidFill>
            </a:endParaRPr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4187" y="4930724"/>
            <a:ext cx="2269447" cy="16679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547665" y="1104303"/>
            <a:ext cx="7446144" cy="33409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Информационное сопровождение программы переселения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585797" y="4365104"/>
            <a:ext cx="2860493" cy="5023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Освещение в средствах 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массовой информации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547664" y="1473144"/>
            <a:ext cx="2858743" cy="1399416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Проведение </a:t>
            </a:r>
            <a:r>
              <a:rPr lang="ru-RU" sz="1400" dirty="0">
                <a:solidFill>
                  <a:schemeClr val="tx1"/>
                </a:solidFill>
              </a:rPr>
              <a:t>видеоконференций с зарубежными </a:t>
            </a:r>
            <a:r>
              <a:rPr lang="ru-RU" sz="1400" dirty="0" smtClean="0">
                <a:solidFill>
                  <a:schemeClr val="tx1"/>
                </a:solidFill>
              </a:rPr>
              <a:t>странами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557713" y="2905432"/>
            <a:ext cx="2867110" cy="804952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Проведение встреч с иностранными студентами, обучающимися в Сахалинской области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567491" y="3741986"/>
            <a:ext cx="2860493" cy="57016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Проведение презентаций для представителей диаспор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588079" y="4914804"/>
            <a:ext cx="2860493" cy="525237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Производство и трансляция фильма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626326" y="6170930"/>
            <a:ext cx="2870271" cy="505172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Выпуск информационных буклетов и брошюр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612091" y="5472913"/>
            <a:ext cx="2860493" cy="679235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Размещение баннеров о реализации программы переселения на рекламных конструкциях г. Южно-Сахалинска</a:t>
            </a:r>
            <a:endParaRPr lang="ru-RU" sz="1200" dirty="0">
              <a:solidFill>
                <a:schemeClr val="tx1"/>
              </a:solidFill>
            </a:endParaRP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237" y="4914803"/>
            <a:ext cx="2128571" cy="1603255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25" y="5445224"/>
            <a:ext cx="1156701" cy="1191614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584" y="3148879"/>
            <a:ext cx="2281348" cy="153839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596" y="1489913"/>
            <a:ext cx="2257335" cy="1415520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4120" y="1510767"/>
            <a:ext cx="2149688" cy="1394665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2083" y="3134475"/>
            <a:ext cx="2195736" cy="1552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76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6084"/>
            <a:ext cx="2007393" cy="845219"/>
          </a:xfrm>
          <a:prstGeom prst="rect">
            <a:avLst/>
          </a:prstGeom>
        </p:spPr>
      </p:pic>
      <p:grpSp>
        <p:nvGrpSpPr>
          <p:cNvPr id="5" name="Группа 29"/>
          <p:cNvGrpSpPr>
            <a:grpSpLocks/>
          </p:cNvGrpSpPr>
          <p:nvPr/>
        </p:nvGrpSpPr>
        <p:grpSpPr bwMode="auto">
          <a:xfrm>
            <a:off x="1475656" y="1024665"/>
            <a:ext cx="7547474" cy="34289"/>
            <a:chOff x="1511764" y="965606"/>
            <a:chExt cx="7128792" cy="70147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>
              <a:off x="1511764" y="1035753"/>
              <a:ext cx="7128792" cy="0"/>
            </a:xfrm>
            <a:prstGeom prst="line">
              <a:avLst/>
            </a:prstGeom>
            <a:ln w="25400">
              <a:solidFill>
                <a:srgbClr val="0043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рямоугольник 6"/>
            <p:cNvSpPr/>
            <p:nvPr/>
          </p:nvSpPr>
          <p:spPr>
            <a:xfrm>
              <a:off x="5479303" y="965606"/>
              <a:ext cx="3149082" cy="45677"/>
            </a:xfrm>
            <a:prstGeom prst="rect">
              <a:avLst/>
            </a:prstGeom>
            <a:solidFill>
              <a:srgbClr val="004386"/>
            </a:solidFill>
            <a:ln w="25400">
              <a:solidFill>
                <a:srgbClr val="004386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1907704" y="251271"/>
            <a:ext cx="691276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100" dirty="0" err="1" smtClean="0">
                <a:latin typeface="Trebuchet MS" panose="020B0603020202020204" pitchFamily="34" charset="0"/>
                <a:cs typeface="Arial" panose="020B0604020202020204" pitchFamily="34" charset="0"/>
              </a:rPr>
              <a:t>Закрепляемость</a:t>
            </a:r>
            <a:r>
              <a:rPr lang="ru-RU" sz="2100" dirty="0" smtClean="0">
                <a:latin typeface="Trebuchet MS" panose="020B0603020202020204" pitchFamily="34" charset="0"/>
                <a:cs typeface="Arial" panose="020B0604020202020204" pitchFamily="34" charset="0"/>
              </a:rPr>
              <a:t> соотечественников </a:t>
            </a:r>
            <a:endParaRPr lang="ru-RU" sz="2100" dirty="0"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3392" y="1196752"/>
            <a:ext cx="1390214" cy="1296144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9000" b="-19000"/>
            </a:stretch>
          </a:blipFill>
        </p:spPr>
        <p:style>
          <a:lnRef idx="0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3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1453F57-D953-4D20-9194-BC30C1036C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492896"/>
            <a:ext cx="2039607" cy="18002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34AA084-3F25-4C83-A418-77F8709D35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933056"/>
            <a:ext cx="1715714" cy="1728192"/>
          </a:xfrm>
          <a:prstGeom prst="rect">
            <a:avLst/>
          </a:prstGeom>
        </p:spPr>
      </p:pic>
      <p:sp>
        <p:nvSpPr>
          <p:cNvPr id="15" name="Овал 14"/>
          <p:cNvSpPr/>
          <p:nvPr/>
        </p:nvSpPr>
        <p:spPr>
          <a:xfrm>
            <a:off x="7765036" y="1123518"/>
            <a:ext cx="1245208" cy="136937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98%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1364847"/>
            <a:ext cx="662078" cy="68205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799691" y="1413488"/>
            <a:ext cx="4896543" cy="584775"/>
          </a:xfrm>
          <a:prstGeom prst="rect">
            <a:avLst/>
          </a:prstGeom>
          <a:solidFill>
            <a:srgbClr val="33CC33"/>
          </a:solidFill>
          <a:effectLst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/>
              <a:t>Закрепляемость</a:t>
            </a:r>
            <a:r>
              <a:rPr lang="ru-RU" sz="1600" dirty="0" smtClean="0"/>
              <a:t> участников программы и членов их семей на территории вселения</a:t>
            </a:r>
            <a:endParaRPr lang="ru-RU" sz="1600" b="1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9D1229D-1337-40FD-B857-7143B69C7F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276872"/>
            <a:ext cx="3835160" cy="4437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99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14528</TotalTime>
  <Words>235</Words>
  <Application>Microsoft Office PowerPoint</Application>
  <PresentationFormat>Экран (4:3)</PresentationFormat>
  <Paragraphs>52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Trebuchet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ЦМАКП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DBelousov</dc:creator>
  <cp:lastModifiedBy>Пустовит Ксения Владимировна</cp:lastModifiedBy>
  <cp:revision>983</cp:revision>
  <cp:lastPrinted>2021-02-02T22:59:56Z</cp:lastPrinted>
  <dcterms:created xsi:type="dcterms:W3CDTF">2005-12-02T17:31:46Z</dcterms:created>
  <dcterms:modified xsi:type="dcterms:W3CDTF">2021-02-02T23:33:45Z</dcterms:modified>
</cp:coreProperties>
</file>